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Staatliches"/>
      <p:regular r:id="rId39"/>
    </p:embeddedFont>
    <p:embeddedFont>
      <p:font typeface="Roboto"/>
      <p:regular r:id="rId40"/>
      <p:bold r:id="rId41"/>
      <p:italic r:id="rId42"/>
      <p:boldItalic r:id="rId43"/>
    </p:embeddedFont>
    <p:embeddedFont>
      <p:font typeface="Lato"/>
      <p:regular r:id="rId44"/>
      <p:bold r:id="rId45"/>
      <p:italic r:id="rId46"/>
      <p:boldItalic r:id="rId47"/>
    </p:embeddedFont>
    <p:embeddedFont>
      <p:font typeface="Montserrat Black"/>
      <p:bold r:id="rId48"/>
      <p:boldItalic r:id="rId49"/>
    </p:embeddedFont>
    <p:embeddedFont>
      <p:font typeface="Montserrat"/>
      <p:regular r:id="rId50"/>
      <p:bold r:id="rId51"/>
      <p:italic r:id="rId52"/>
      <p:boldItalic r:id="rId53"/>
    </p:embeddedFont>
    <p:embeddedFont>
      <p:font typeface="Source Sans 3 Medium"/>
      <p:regular r:id="rId54"/>
      <p:bold r:id="rId55"/>
      <p:italic r:id="rId56"/>
      <p:boldItalic r:id="rId57"/>
    </p:embeddedFont>
    <p:embeddedFont>
      <p:font typeface="Source Sans 3"/>
      <p:regular r:id="rId58"/>
      <p:bold r:id="rId59"/>
      <p:italic r:id="rId60"/>
      <p:boldItalic r:id="rId61"/>
    </p:embeddedFont>
    <p:embeddedFont>
      <p:font typeface="Roboto Condensed Light"/>
      <p:regular r:id="rId62"/>
      <p:bold r:id="rId63"/>
      <p:italic r:id="rId64"/>
      <p:boldItalic r:id="rId65"/>
    </p:embeddedFont>
    <p:embeddedFont>
      <p:font typeface="Montserrat ExtraBold"/>
      <p:bold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Lato-regular.fntdata"/><Relationship Id="rId43" Type="http://schemas.openxmlformats.org/officeDocument/2006/relationships/font" Target="fonts/Roboto-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Black-bold.fntdata"/><Relationship Id="rId47" Type="http://schemas.openxmlformats.org/officeDocument/2006/relationships/font" Target="fonts/Lato-boldItalic.fntdata"/><Relationship Id="rId49" Type="http://schemas.openxmlformats.org/officeDocument/2006/relationships/font" Target="fonts/MontserratBlack-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Staatliches-regular.fntdata"/><Relationship Id="rId38" Type="http://schemas.openxmlformats.org/officeDocument/2006/relationships/slide" Target="slides/slide32.xml"/><Relationship Id="rId62" Type="http://schemas.openxmlformats.org/officeDocument/2006/relationships/font" Target="fonts/RobotoCondensedLight-regular.fntdata"/><Relationship Id="rId61" Type="http://schemas.openxmlformats.org/officeDocument/2006/relationships/font" Target="fonts/SourceSans3-boldItalic.fntdata"/><Relationship Id="rId20" Type="http://schemas.openxmlformats.org/officeDocument/2006/relationships/slide" Target="slides/slide14.xml"/><Relationship Id="rId64" Type="http://schemas.openxmlformats.org/officeDocument/2006/relationships/font" Target="fonts/RobotoCondensedLight-italic.fntdata"/><Relationship Id="rId63" Type="http://schemas.openxmlformats.org/officeDocument/2006/relationships/font" Target="fonts/RobotoCondensedLight-bold.fntdata"/><Relationship Id="rId22" Type="http://schemas.openxmlformats.org/officeDocument/2006/relationships/slide" Target="slides/slide16.xml"/><Relationship Id="rId66" Type="http://schemas.openxmlformats.org/officeDocument/2006/relationships/font" Target="fonts/MontserratExtraBold-bold.fntdata"/><Relationship Id="rId21" Type="http://schemas.openxmlformats.org/officeDocument/2006/relationships/slide" Target="slides/slide15.xml"/><Relationship Id="rId65" Type="http://schemas.openxmlformats.org/officeDocument/2006/relationships/font" Target="fonts/RobotoCondensedLight-boldItalic.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MontserratExtraBold-boldItalic.fntdata"/><Relationship Id="rId60" Type="http://schemas.openxmlformats.org/officeDocument/2006/relationships/font" Target="fonts/SourceSans3-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55" Type="http://schemas.openxmlformats.org/officeDocument/2006/relationships/font" Target="fonts/SourceSans3Medium-bold.fntdata"/><Relationship Id="rId10" Type="http://schemas.openxmlformats.org/officeDocument/2006/relationships/slide" Target="slides/slide4.xml"/><Relationship Id="rId54" Type="http://schemas.openxmlformats.org/officeDocument/2006/relationships/font" Target="fonts/SourceSans3Medium-regular.fntdata"/><Relationship Id="rId13" Type="http://schemas.openxmlformats.org/officeDocument/2006/relationships/slide" Target="slides/slide7.xml"/><Relationship Id="rId57" Type="http://schemas.openxmlformats.org/officeDocument/2006/relationships/font" Target="fonts/SourceSans3Medium-boldItalic.fntdata"/><Relationship Id="rId12" Type="http://schemas.openxmlformats.org/officeDocument/2006/relationships/slide" Target="slides/slide6.xml"/><Relationship Id="rId56" Type="http://schemas.openxmlformats.org/officeDocument/2006/relationships/font" Target="fonts/SourceSans3Medium-italic.fntdata"/><Relationship Id="rId15" Type="http://schemas.openxmlformats.org/officeDocument/2006/relationships/slide" Target="slides/slide9.xml"/><Relationship Id="rId59" Type="http://schemas.openxmlformats.org/officeDocument/2006/relationships/font" Target="fonts/SourceSans3-bold.fntdata"/><Relationship Id="rId14" Type="http://schemas.openxmlformats.org/officeDocument/2006/relationships/slide" Target="slides/slide8.xml"/><Relationship Id="rId58" Type="http://schemas.openxmlformats.org/officeDocument/2006/relationships/font" Target="fonts/SourceSans3-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1f3d6f077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1f3d6f077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c307a6854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2c307a6854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c307a6854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c307a6854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Load - close to 20 arguments.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2c307a6854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2c307a6854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rom_pipleline requires tensorflow and pytorch</a:t>
            </a:r>
            <a:endParaRPr/>
          </a:p>
          <a:p>
            <a:pPr indent="0" lvl="0" marL="0" rtl="0" algn="l">
              <a:spcBef>
                <a:spcPts val="0"/>
              </a:spcBef>
              <a:spcAft>
                <a:spcPts val="0"/>
              </a:spcAft>
              <a:buNone/>
            </a:pPr>
            <a:r>
              <a:rPr lang="en"/>
              <a:t>q</a:t>
            </a:r>
            <a:r>
              <a:rPr lang="en"/>
              <a:t>ueue: max_size=20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c307a6854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2c307a685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r>
              <a:rPr lang="en" sz="1350">
                <a:solidFill>
                  <a:schemeClr val="dk1"/>
                </a:solidFill>
                <a:latin typeface="Roboto"/>
                <a:ea typeface="Roboto"/>
                <a:cs typeface="Roboto"/>
                <a:sym typeface="Roboto"/>
              </a:rPr>
              <a:t>Interface is Gradio's main high-level class, and allows you to create a web-based GUI / demo around a machine learning model (or any Python function) in a few lines of code. You must specify three parameters: (1) the function to create a GUI for (2) the desired input components and (3) the desired output components. Additional parameters can be used to control the appearance and behavior of the demo.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2c307a685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2c307a68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c307a6854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c307a6854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2c307a6854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2c307a6854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r>
              <a:rPr lang="en"/>
              <a:t> Launch - close to 30 parameters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2c307a6854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2c307a6854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r>
              <a:rPr lang="en" sz="1350">
                <a:solidFill>
                  <a:schemeClr val="dk1"/>
                </a:solidFill>
                <a:latin typeface="Roboto"/>
                <a:ea typeface="Roboto"/>
                <a:cs typeface="Roboto"/>
                <a:sym typeface="Roboto"/>
              </a:rPr>
              <a:t>Interface is Gradio's main high-level class, and allows you to create a web-based GUI / demo around a machine learning model (or any Python function) in a few lines of code. You must specify three parameters: (1) the function to create a GUI for (2) the desired input components and (3) the desired output components. Additional parameters can be used to control the appearance and behavior of the demo.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c307a6854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2c307a6854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r>
              <a:rPr lang="en" sz="1350">
                <a:solidFill>
                  <a:schemeClr val="dk1"/>
                </a:solidFill>
                <a:latin typeface="Roboto"/>
                <a:ea typeface="Roboto"/>
                <a:cs typeface="Roboto"/>
                <a:sym typeface="Roboto"/>
              </a:rPr>
              <a:t>Interface is Gradio's main high-level class, and allows you to create a web-based GUI / demo around a machine learning model (or any Python function) in a few lines of code. You must specify three parameters: (1) the function to create a GUI for (2) the desired input components and (3) the desired output components. Additional parameters can be used to control the appearance and behavior of the demo.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2c307a6854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2c307a6854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c307a6854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2c307a6854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2c307a6854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2c307a6854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c307a6854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c307a6854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c307a6854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2c307a6854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2c307a6854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2c307a6854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2c307a6854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2c307a6854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2c307a68547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2c307a6854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2c307a6854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2c307a6854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2c307a6854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2c307a6854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2c307a6854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2c307a6854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2c327d648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2c327d648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Launch - close to 30 methods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c307a6854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2c307a6854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124D"/>
                </a:solidFill>
                <a:latin typeface="Source Sans 3 Medium"/>
                <a:ea typeface="Source Sans 3 Medium"/>
                <a:cs typeface="Source Sans 3 Medium"/>
                <a:sym typeface="Source Sans 3 Medium"/>
              </a:rPr>
              <a:t>Gradio can help to quickly create simple interfaces to display models and progress to clients.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26bd2e816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26bd2e816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26bd2e8164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26bd2e8164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2c307a6854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2c307a6854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1f3d66a7cb4_0_1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1f3d66a7cb4_0_1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1f3d6f0773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1f3d6f0773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1f3d6f0773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1f3d6f0773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f3d6f0773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1f3d6f0773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f3d6f077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f3d6f077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c307a6854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2c307a6854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54.png"/><Relationship Id="rId6" Type="http://schemas.openxmlformats.org/officeDocument/2006/relationships/image" Target="../media/image5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5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6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911200" y="1538065"/>
            <a:ext cx="4724400" cy="2054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Font typeface="Source Sans 3"/>
              <a:buNone/>
              <a:defRPr sz="6000">
                <a:latin typeface="Source Sans 3"/>
                <a:ea typeface="Source Sans 3"/>
                <a:cs typeface="Source Sans 3"/>
                <a:sym typeface="Source Sans 3"/>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911200" y="3592475"/>
            <a:ext cx="3660900" cy="8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oboto Condensed Light"/>
              <a:buNone/>
              <a:defRPr sz="1400">
                <a:latin typeface="Lato"/>
                <a:ea typeface="Lato"/>
                <a:cs typeface="Lato"/>
                <a:sym typeface="Lato"/>
              </a:defRPr>
            </a:lvl1pPr>
            <a:lvl2pPr lvl="1"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56" name="Google Shape;56;p14"/>
          <p:cNvSpPr/>
          <p:nvPr/>
        </p:nvSpPr>
        <p:spPr>
          <a:xfrm>
            <a:off x="3084563" y="-26078"/>
            <a:ext cx="1156796" cy="706496"/>
          </a:xfrm>
          <a:custGeom>
            <a:rect b="b" l="l" r="r" t="t"/>
            <a:pathLst>
              <a:path extrusionOk="0" h="8282" w="15223">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14"/>
          <p:cNvGrpSpPr/>
          <p:nvPr/>
        </p:nvGrpSpPr>
        <p:grpSpPr>
          <a:xfrm>
            <a:off x="2368225" y="-152400"/>
            <a:ext cx="7167450" cy="5371458"/>
            <a:chOff x="2368225" y="-152400"/>
            <a:chExt cx="7167450" cy="5371458"/>
          </a:xfrm>
        </p:grpSpPr>
        <p:sp>
          <p:nvSpPr>
            <p:cNvPr id="58" name="Google Shape;58;p14"/>
            <p:cNvSpPr/>
            <p:nvPr/>
          </p:nvSpPr>
          <p:spPr>
            <a:xfrm>
              <a:off x="4241250" y="-26078"/>
              <a:ext cx="3758237" cy="4809837"/>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4197937" y="-26078"/>
              <a:ext cx="2068144" cy="841960"/>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3237982" y="4078545"/>
              <a:ext cx="2800232" cy="1120311"/>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7189808" y="-26078"/>
              <a:ext cx="1969585" cy="4922184"/>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7010248" y="4297263"/>
              <a:ext cx="2149149" cy="901589"/>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2368225" y="3921502"/>
              <a:ext cx="3958471" cy="1277357"/>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3237982" y="4462581"/>
              <a:ext cx="2800232" cy="736267"/>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6405385" y="3019590"/>
              <a:ext cx="1115229" cy="1397211"/>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4"/>
            <p:cNvPicPr preferRelativeResize="0"/>
            <p:nvPr/>
          </p:nvPicPr>
          <p:blipFill>
            <a:blip r:embed="rId2">
              <a:alphaModFix/>
            </a:blip>
            <a:stretch>
              <a:fillRect/>
            </a:stretch>
          </p:blipFill>
          <p:spPr>
            <a:xfrm>
              <a:off x="4425943" y="3882258"/>
              <a:ext cx="4791070" cy="1336800"/>
            </a:xfrm>
            <a:prstGeom prst="rect">
              <a:avLst/>
            </a:prstGeom>
            <a:noFill/>
            <a:ln>
              <a:noFill/>
            </a:ln>
          </p:spPr>
        </p:pic>
        <p:pic>
          <p:nvPicPr>
            <p:cNvPr id="67" name="Google Shape;67;p14"/>
            <p:cNvPicPr preferRelativeResize="0"/>
            <p:nvPr/>
          </p:nvPicPr>
          <p:blipFill>
            <a:blip r:embed="rId3">
              <a:alphaModFix/>
            </a:blip>
            <a:stretch>
              <a:fillRect/>
            </a:stretch>
          </p:blipFill>
          <p:spPr>
            <a:xfrm>
              <a:off x="5556525" y="-152400"/>
              <a:ext cx="3979150" cy="3422482"/>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5"/>
          <p:cNvSpPr txBox="1"/>
          <p:nvPr>
            <p:ph type="title"/>
          </p:nvPr>
        </p:nvSpPr>
        <p:spPr>
          <a:xfrm>
            <a:off x="2743200" y="804025"/>
            <a:ext cx="3642000" cy="36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5"/>
          <p:cNvSpPr/>
          <p:nvPr/>
        </p:nvSpPr>
        <p:spPr>
          <a:xfrm>
            <a:off x="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15"/>
          <p:cNvGrpSpPr/>
          <p:nvPr/>
        </p:nvGrpSpPr>
        <p:grpSpPr>
          <a:xfrm>
            <a:off x="6290393" y="4651784"/>
            <a:ext cx="3005329" cy="548185"/>
            <a:chOff x="6290110" y="4651689"/>
            <a:chExt cx="2765556" cy="548185"/>
          </a:xfrm>
        </p:grpSpPr>
        <p:sp>
          <p:nvSpPr>
            <p:cNvPr id="74" name="Google Shape;74;p15"/>
            <p:cNvSpPr/>
            <p:nvPr/>
          </p:nvSpPr>
          <p:spPr>
            <a:xfrm>
              <a:off x="8707752" y="4709513"/>
              <a:ext cx="347912" cy="331809"/>
            </a:xfrm>
            <a:custGeom>
              <a:rect b="b" l="l" r="r" t="t"/>
              <a:pathLst>
                <a:path extrusionOk="0" h="4648" w="4597">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8536031" y="4766481"/>
              <a:ext cx="475286" cy="433394"/>
            </a:xfrm>
            <a:custGeom>
              <a:rect b="b" l="l" r="r" t="t"/>
              <a:pathLst>
                <a:path extrusionOk="0" h="6071" w="628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8458457" y="4804173"/>
              <a:ext cx="434493" cy="395487"/>
            </a:xfrm>
            <a:custGeom>
              <a:rect b="b" l="l" r="r" t="t"/>
              <a:pathLst>
                <a:path extrusionOk="0" h="5540" w="5741">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8617767" y="4733856"/>
              <a:ext cx="437899" cy="418902"/>
            </a:xfrm>
            <a:custGeom>
              <a:rect b="b" l="l" r="r" t="t"/>
              <a:pathLst>
                <a:path extrusionOk="0" h="5868" w="5786">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8950916" y="4719793"/>
              <a:ext cx="104745" cy="98800"/>
            </a:xfrm>
            <a:custGeom>
              <a:rect b="b" l="l" r="r" t="t"/>
              <a:pathLst>
                <a:path extrusionOk="0" h="1384" w="1384">
                  <a:moveTo>
                    <a:pt x="0" y="0"/>
                  </a:moveTo>
                  <a:lnTo>
                    <a:pt x="1383" y="1383"/>
                  </a:lnTo>
                  <a:lnTo>
                    <a:pt x="1383" y="1073"/>
                  </a:lnTo>
                  <a:lnTo>
                    <a:pt x="525" y="211"/>
                  </a:lnTo>
                  <a:cubicBezTo>
                    <a:pt x="358" y="129"/>
                    <a:pt x="181" y="61"/>
                    <a:pt x="0"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8812949" y="4700947"/>
              <a:ext cx="242714" cy="229011"/>
            </a:xfrm>
            <a:custGeom>
              <a:rect b="b" l="l" r="r" t="t"/>
              <a:pathLst>
                <a:path extrusionOk="0" h="3208" w="3207">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8050308" y="4980501"/>
              <a:ext cx="250433" cy="217161"/>
            </a:xfrm>
            <a:custGeom>
              <a:rect b="b" l="l" r="r" t="t"/>
              <a:pathLst>
                <a:path extrusionOk="0" h="3042" w="3309">
                  <a:moveTo>
                    <a:pt x="263" y="0"/>
                  </a:moveTo>
                  <a:cubicBezTo>
                    <a:pt x="175" y="17"/>
                    <a:pt x="89" y="34"/>
                    <a:pt x="1" y="48"/>
                  </a:cubicBezTo>
                  <a:lnTo>
                    <a:pt x="2996" y="3042"/>
                  </a:lnTo>
                  <a:lnTo>
                    <a:pt x="3309" y="3042"/>
                  </a:lnTo>
                  <a:lnTo>
                    <a:pt x="26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8228689" y="4922320"/>
              <a:ext cx="308709" cy="276127"/>
            </a:xfrm>
            <a:custGeom>
              <a:rect b="b" l="l" r="r" t="t"/>
              <a:pathLst>
                <a:path extrusionOk="0" h="3868" w="4079">
                  <a:moveTo>
                    <a:pt x="213" y="1"/>
                  </a:moveTo>
                  <a:cubicBezTo>
                    <a:pt x="141" y="34"/>
                    <a:pt x="73" y="66"/>
                    <a:pt x="1" y="100"/>
                  </a:cubicBezTo>
                  <a:lnTo>
                    <a:pt x="3769" y="3867"/>
                  </a:lnTo>
                  <a:lnTo>
                    <a:pt x="4079" y="3867"/>
                  </a:lnTo>
                  <a:lnTo>
                    <a:pt x="213"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8383154" y="4844222"/>
              <a:ext cx="391203" cy="354939"/>
            </a:xfrm>
            <a:custGeom>
              <a:rect b="b" l="l" r="r" t="t"/>
              <a:pathLst>
                <a:path extrusionOk="0" h="4972" w="5169">
                  <a:moveTo>
                    <a:pt x="198" y="1"/>
                  </a:moveTo>
                  <a:cubicBezTo>
                    <a:pt x="134" y="39"/>
                    <a:pt x="65" y="76"/>
                    <a:pt x="1" y="114"/>
                  </a:cubicBezTo>
                  <a:lnTo>
                    <a:pt x="4855" y="4971"/>
                  </a:lnTo>
                  <a:lnTo>
                    <a:pt x="5169" y="4971"/>
                  </a:lnTo>
                  <a:lnTo>
                    <a:pt x="198"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7938905" y="4990209"/>
              <a:ext cx="243244" cy="207238"/>
            </a:xfrm>
            <a:custGeom>
              <a:rect b="b" l="l" r="r" t="t"/>
              <a:pathLst>
                <a:path extrusionOk="0" h="2903" w="3214">
                  <a:moveTo>
                    <a:pt x="1" y="0"/>
                  </a:moveTo>
                  <a:lnTo>
                    <a:pt x="2900" y="2899"/>
                  </a:lnTo>
                  <a:lnTo>
                    <a:pt x="3213" y="2903"/>
                  </a:lnTo>
                  <a:lnTo>
                    <a:pt x="325" y="14"/>
                  </a:lnTo>
                  <a:cubicBezTo>
                    <a:pt x="216" y="11"/>
                    <a:pt x="106" y="7"/>
                    <a:pt x="1"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8144153" y="4955372"/>
              <a:ext cx="274879" cy="242860"/>
            </a:xfrm>
            <a:custGeom>
              <a:rect b="b" l="l" r="r" t="t"/>
              <a:pathLst>
                <a:path extrusionOk="0" h="3402" w="3632">
                  <a:moveTo>
                    <a:pt x="232" y="1"/>
                  </a:moveTo>
                  <a:cubicBezTo>
                    <a:pt x="154" y="29"/>
                    <a:pt x="79" y="55"/>
                    <a:pt x="1" y="79"/>
                  </a:cubicBezTo>
                  <a:lnTo>
                    <a:pt x="3319" y="3398"/>
                  </a:lnTo>
                  <a:lnTo>
                    <a:pt x="3632" y="3401"/>
                  </a:lnTo>
                  <a:lnTo>
                    <a:pt x="232"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307322" y="4884413"/>
              <a:ext cx="348745" cy="314462"/>
            </a:xfrm>
            <a:custGeom>
              <a:rect b="b" l="l" r="r" t="t"/>
              <a:pathLst>
                <a:path extrusionOk="0" h="4405" w="4608">
                  <a:moveTo>
                    <a:pt x="202" y="0"/>
                  </a:moveTo>
                  <a:cubicBezTo>
                    <a:pt x="134" y="38"/>
                    <a:pt x="66" y="72"/>
                    <a:pt x="1" y="109"/>
                  </a:cubicBezTo>
                  <a:lnTo>
                    <a:pt x="4293" y="4402"/>
                  </a:lnTo>
                  <a:lnTo>
                    <a:pt x="4607" y="4405"/>
                  </a:lnTo>
                  <a:lnTo>
                    <a:pt x="202"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772103" y="4944236"/>
              <a:ext cx="291756" cy="252712"/>
            </a:xfrm>
            <a:custGeom>
              <a:rect b="b" l="l" r="r" t="t"/>
              <a:pathLst>
                <a:path extrusionOk="0" h="3540" w="3855">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7409362" y="4713440"/>
              <a:ext cx="535832" cy="483293"/>
            </a:xfrm>
            <a:custGeom>
              <a:rect b="b" l="l" r="r" t="t"/>
              <a:pathLst>
                <a:path extrusionOk="0" h="6770" w="708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7235068" y="4660399"/>
              <a:ext cx="591837" cy="535835"/>
            </a:xfrm>
            <a:custGeom>
              <a:rect b="b" l="l" r="r" t="t"/>
              <a:pathLst>
                <a:path extrusionOk="0" h="7506" w="782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7107999" y="4651689"/>
              <a:ext cx="600541" cy="544330"/>
            </a:xfrm>
            <a:custGeom>
              <a:rect b="b" l="l" r="r" t="t"/>
              <a:pathLst>
                <a:path extrusionOk="0" h="7625" w="7935">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6522452" y="4869065"/>
              <a:ext cx="356919" cy="324528"/>
            </a:xfrm>
            <a:custGeom>
              <a:rect b="b" l="l" r="r" t="t"/>
              <a:pathLst>
                <a:path extrusionOk="0" h="4546" w="4716">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6658527" y="4776403"/>
              <a:ext cx="457728" cy="417902"/>
            </a:xfrm>
            <a:custGeom>
              <a:rect b="b" l="l" r="r" t="t"/>
              <a:pathLst>
                <a:path extrusionOk="0" h="5854" w="6048">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6814582" y="4703231"/>
              <a:ext cx="538405" cy="491788"/>
            </a:xfrm>
            <a:custGeom>
              <a:rect b="b" l="l" r="r" t="t"/>
              <a:pathLst>
                <a:path extrusionOk="0" h="6889" w="7114">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6999699" y="4657971"/>
              <a:ext cx="590172" cy="537548"/>
            </a:xfrm>
            <a:custGeom>
              <a:rect b="b" l="l" r="r" t="t"/>
              <a:pathLst>
                <a:path extrusionOk="0" h="7530" w="7798">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6588446" y="4820664"/>
              <a:ext cx="409291" cy="373142"/>
            </a:xfrm>
            <a:custGeom>
              <a:rect b="b" l="l" r="r" t="t"/>
              <a:pathLst>
                <a:path extrusionOk="0" h="5227" w="5408">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6733603" y="4736783"/>
              <a:ext cx="501094" cy="457737"/>
            </a:xfrm>
            <a:custGeom>
              <a:rect b="b" l="l" r="r" t="t"/>
              <a:pathLst>
                <a:path extrusionOk="0" h="6412" w="6621">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6902751" y="4676461"/>
              <a:ext cx="568830" cy="518844"/>
            </a:xfrm>
            <a:custGeom>
              <a:rect b="b" l="l" r="r" t="t"/>
              <a:pathLst>
                <a:path extrusionOk="0" h="7268" w="7516">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6401059" y="4975789"/>
              <a:ext cx="241351" cy="217018"/>
            </a:xfrm>
            <a:custGeom>
              <a:rect b="b" l="l" r="r" t="t"/>
              <a:pathLst>
                <a:path extrusionOk="0" h="3040" w="3189">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6344525" y="5033470"/>
              <a:ext cx="179519" cy="158909"/>
            </a:xfrm>
            <a:custGeom>
              <a:rect b="b" l="l" r="r" t="t"/>
              <a:pathLst>
                <a:path extrusionOk="0" h="2226" w="2372">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6460090" y="4920892"/>
              <a:ext cx="300687" cy="272201"/>
            </a:xfrm>
            <a:custGeom>
              <a:rect b="b" l="l" r="r" t="t"/>
              <a:pathLst>
                <a:path extrusionOk="0" h="3813" w="3973">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6290110" y="5093293"/>
              <a:ext cx="115416" cy="98872"/>
            </a:xfrm>
            <a:custGeom>
              <a:rect b="b" l="l" r="r" t="t"/>
              <a:pathLst>
                <a:path extrusionOk="0" h="1385" w="1525">
                  <a:moveTo>
                    <a:pt x="144" y="1"/>
                  </a:moveTo>
                  <a:cubicBezTo>
                    <a:pt x="97" y="59"/>
                    <a:pt x="49" y="117"/>
                    <a:pt x="1" y="174"/>
                  </a:cubicBezTo>
                  <a:lnTo>
                    <a:pt x="1210" y="1380"/>
                  </a:lnTo>
                  <a:lnTo>
                    <a:pt x="1524" y="1384"/>
                  </a:lnTo>
                  <a:lnTo>
                    <a:pt x="144"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5"/>
          <p:cNvGrpSpPr/>
          <p:nvPr/>
        </p:nvGrpSpPr>
        <p:grpSpPr>
          <a:xfrm>
            <a:off x="-40223" y="-142013"/>
            <a:ext cx="1291147" cy="2218459"/>
            <a:chOff x="4895725" y="2485200"/>
            <a:chExt cx="464525" cy="744050"/>
          </a:xfrm>
        </p:grpSpPr>
        <p:sp>
          <p:nvSpPr>
            <p:cNvPr id="102" name="Google Shape;102;p15"/>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131" name="Shape 131"/>
        <p:cNvGrpSpPr/>
        <p:nvPr/>
      </p:nvGrpSpPr>
      <p:grpSpPr>
        <a:xfrm>
          <a:off x="0" y="0"/>
          <a:ext cx="0" cy="0"/>
          <a:chOff x="0" y="0"/>
          <a:chExt cx="0" cy="0"/>
        </a:xfrm>
      </p:grpSpPr>
      <p:sp>
        <p:nvSpPr>
          <p:cNvPr id="132" name="Google Shape;132;p16"/>
          <p:cNvSpPr txBox="1"/>
          <p:nvPr>
            <p:ph type="title"/>
          </p:nvPr>
        </p:nvSpPr>
        <p:spPr>
          <a:xfrm>
            <a:off x="912058" y="504275"/>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3" name="Google Shape;133;p16"/>
          <p:cNvSpPr txBox="1"/>
          <p:nvPr>
            <p:ph idx="1" type="body"/>
          </p:nvPr>
        </p:nvSpPr>
        <p:spPr>
          <a:xfrm>
            <a:off x="914400" y="1281475"/>
            <a:ext cx="7299900" cy="314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AutoNum type="arabicPeriod"/>
              <a:defRPr sz="1200"/>
            </a:lvl1pPr>
            <a:lvl2pPr indent="-304800" lvl="1" marL="914400" rtl="0">
              <a:spcBef>
                <a:spcPts val="1600"/>
              </a:spcBef>
              <a:spcAft>
                <a:spcPts val="0"/>
              </a:spcAft>
              <a:buClr>
                <a:srgbClr val="FFFFFF"/>
              </a:buClr>
              <a:buSzPts val="1200"/>
              <a:buAutoNum type="alphaLcPeriod"/>
              <a:defRPr/>
            </a:lvl2pPr>
            <a:lvl3pPr indent="-304800" lvl="2" marL="1371600" rtl="0">
              <a:spcBef>
                <a:spcPts val="1600"/>
              </a:spcBef>
              <a:spcAft>
                <a:spcPts val="0"/>
              </a:spcAft>
              <a:buClr>
                <a:srgbClr val="FFFFFF"/>
              </a:buClr>
              <a:buSzPts val="1200"/>
              <a:buAutoNum type="romanLcPeriod"/>
              <a:defRPr/>
            </a:lvl3pPr>
            <a:lvl4pPr indent="-304800" lvl="3" marL="1828800" rtl="0">
              <a:spcBef>
                <a:spcPts val="1600"/>
              </a:spcBef>
              <a:spcAft>
                <a:spcPts val="0"/>
              </a:spcAft>
              <a:buClr>
                <a:srgbClr val="FFFFFF"/>
              </a:buClr>
              <a:buSzPts val="1200"/>
              <a:buAutoNum type="arabicPeriod"/>
              <a:defRPr/>
            </a:lvl4pPr>
            <a:lvl5pPr indent="-304800" lvl="4" marL="2286000" rtl="0">
              <a:spcBef>
                <a:spcPts val="1600"/>
              </a:spcBef>
              <a:spcAft>
                <a:spcPts val="0"/>
              </a:spcAft>
              <a:buClr>
                <a:srgbClr val="FFFFFF"/>
              </a:buClr>
              <a:buSzPts val="1200"/>
              <a:buAutoNum type="alphaLcPeriod"/>
              <a:defRPr/>
            </a:lvl5pPr>
            <a:lvl6pPr indent="-304800" lvl="5" marL="2743200" rtl="0">
              <a:spcBef>
                <a:spcPts val="1600"/>
              </a:spcBef>
              <a:spcAft>
                <a:spcPts val="0"/>
              </a:spcAft>
              <a:buClr>
                <a:srgbClr val="FFFFFF"/>
              </a:buClr>
              <a:buSzPts val="1200"/>
              <a:buAutoNum type="romanLcPeriod"/>
              <a:defRPr/>
            </a:lvl6pPr>
            <a:lvl7pPr indent="-304800" lvl="6" marL="3200400" rtl="0">
              <a:spcBef>
                <a:spcPts val="1600"/>
              </a:spcBef>
              <a:spcAft>
                <a:spcPts val="0"/>
              </a:spcAft>
              <a:buClr>
                <a:srgbClr val="FFFFFF"/>
              </a:buClr>
              <a:buSzPts val="1200"/>
              <a:buAutoNum type="arabicPeriod"/>
              <a:defRPr/>
            </a:lvl7pPr>
            <a:lvl8pPr indent="-304800" lvl="7" marL="3657600" rtl="0">
              <a:spcBef>
                <a:spcPts val="1600"/>
              </a:spcBef>
              <a:spcAft>
                <a:spcPts val="0"/>
              </a:spcAft>
              <a:buClr>
                <a:srgbClr val="FFFFFF"/>
              </a:buClr>
              <a:buSzPts val="1200"/>
              <a:buAutoNum type="alphaLcPeriod"/>
              <a:defRPr/>
            </a:lvl8pPr>
            <a:lvl9pPr indent="-304800" lvl="8" marL="4114800" rtl="0">
              <a:spcBef>
                <a:spcPts val="1600"/>
              </a:spcBef>
              <a:spcAft>
                <a:spcPts val="1600"/>
              </a:spcAft>
              <a:buClr>
                <a:srgbClr val="FFFFFF"/>
              </a:buClr>
              <a:buSzPts val="1200"/>
              <a:buAutoNum type="romanLcPeriod"/>
              <a:defRPr/>
            </a:lvl9pPr>
          </a:lstStyle>
          <a:p/>
        </p:txBody>
      </p:sp>
      <p:sp>
        <p:nvSpPr>
          <p:cNvPr id="134" name="Google Shape;134;p16"/>
          <p:cNvSpPr/>
          <p:nvPr/>
        </p:nvSpPr>
        <p:spPr>
          <a:xfrm>
            <a:off x="3640916" y="4939133"/>
            <a:ext cx="3036" cy="2077"/>
          </a:xfrm>
          <a:custGeom>
            <a:rect b="b" l="l" r="r" t="t"/>
            <a:pathLst>
              <a:path extrusionOk="0" h="39" w="39">
                <a:moveTo>
                  <a:pt x="39" y="38"/>
                </a:moveTo>
                <a:lnTo>
                  <a:pt x="39" y="38"/>
                </a:lnTo>
                <a:lnTo>
                  <a:pt x="1" y="1"/>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6"/>
          <p:cNvGrpSpPr/>
          <p:nvPr/>
        </p:nvGrpSpPr>
        <p:grpSpPr>
          <a:xfrm>
            <a:off x="6843884" y="-426174"/>
            <a:ext cx="2501000" cy="1673624"/>
            <a:chOff x="6843884" y="-426174"/>
            <a:chExt cx="2501000" cy="1673624"/>
          </a:xfrm>
        </p:grpSpPr>
        <p:sp>
          <p:nvSpPr>
            <p:cNvPr id="136" name="Google Shape;136;p16"/>
            <p:cNvSpPr/>
            <p:nvPr/>
          </p:nvSpPr>
          <p:spPr>
            <a:xfrm>
              <a:off x="7667903" y="-13620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2">
              <a:alphaModFix/>
            </a:blip>
            <a:stretch>
              <a:fillRect/>
            </a:stretch>
          </p:blipFill>
          <p:spPr>
            <a:xfrm>
              <a:off x="6843884" y="-426174"/>
              <a:ext cx="2501000" cy="1383650"/>
            </a:xfrm>
            <a:prstGeom prst="rect">
              <a:avLst/>
            </a:prstGeom>
            <a:noFill/>
            <a:ln>
              <a:noFill/>
            </a:ln>
          </p:spPr>
        </p:pic>
      </p:grpSp>
      <p:grpSp>
        <p:nvGrpSpPr>
          <p:cNvPr id="138" name="Google Shape;138;p16"/>
          <p:cNvGrpSpPr/>
          <p:nvPr/>
        </p:nvGrpSpPr>
        <p:grpSpPr>
          <a:xfrm>
            <a:off x="-65294" y="2635223"/>
            <a:ext cx="4507248" cy="2851719"/>
            <a:chOff x="-65294" y="2635223"/>
            <a:chExt cx="4507248" cy="2851719"/>
          </a:xfrm>
        </p:grpSpPr>
        <p:sp>
          <p:nvSpPr>
            <p:cNvPr id="139" name="Google Shape;139;p16"/>
            <p:cNvSpPr/>
            <p:nvPr/>
          </p:nvSpPr>
          <p:spPr>
            <a:xfrm>
              <a:off x="-37819" y="3229639"/>
              <a:ext cx="642082" cy="720274"/>
            </a:xfrm>
            <a:custGeom>
              <a:rect b="b" l="l" r="r" t="t"/>
              <a:pathLst>
                <a:path extrusionOk="0" h="13525" w="8249">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37819" y="3866020"/>
              <a:ext cx="2675353" cy="1620922"/>
            </a:xfrm>
            <a:custGeom>
              <a:rect b="b" l="l" r="r" t="t"/>
              <a:pathLst>
                <a:path extrusionOk="0" h="30437" w="34371">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6"/>
            <p:cNvPicPr preferRelativeResize="0"/>
            <p:nvPr/>
          </p:nvPicPr>
          <p:blipFill>
            <a:blip r:embed="rId3">
              <a:alphaModFix/>
            </a:blip>
            <a:stretch>
              <a:fillRect/>
            </a:stretch>
          </p:blipFill>
          <p:spPr>
            <a:xfrm>
              <a:off x="-65294" y="2635223"/>
              <a:ext cx="429975" cy="1259569"/>
            </a:xfrm>
            <a:prstGeom prst="rect">
              <a:avLst/>
            </a:prstGeom>
            <a:noFill/>
            <a:ln>
              <a:noFill/>
            </a:ln>
          </p:spPr>
        </p:pic>
        <p:pic>
          <p:nvPicPr>
            <p:cNvPr id="142" name="Google Shape;142;p16"/>
            <p:cNvPicPr preferRelativeResize="0"/>
            <p:nvPr/>
          </p:nvPicPr>
          <p:blipFill>
            <a:blip r:embed="rId4">
              <a:alphaModFix/>
            </a:blip>
            <a:stretch>
              <a:fillRect/>
            </a:stretch>
          </p:blipFill>
          <p:spPr>
            <a:xfrm>
              <a:off x="1716277" y="4757905"/>
              <a:ext cx="2725678" cy="431892"/>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sp>
        <p:nvSpPr>
          <p:cNvPr id="144" name="Google Shape;144;p17"/>
          <p:cNvSpPr txBox="1"/>
          <p:nvPr>
            <p:ph type="ctrTitle"/>
          </p:nvPr>
        </p:nvSpPr>
        <p:spPr>
          <a:xfrm>
            <a:off x="6430548" y="2628993"/>
            <a:ext cx="1371600" cy="274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45" name="Google Shape;145;p17"/>
          <p:cNvSpPr txBox="1"/>
          <p:nvPr>
            <p:ph idx="1" type="subTitle"/>
          </p:nvPr>
        </p:nvSpPr>
        <p:spPr>
          <a:xfrm>
            <a:off x="5042950" y="3122523"/>
            <a:ext cx="2743200" cy="114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20124D"/>
              </a:buClr>
              <a:buSzPts val="1200"/>
              <a:buFont typeface="Roboto Condensed Light"/>
              <a:buNone/>
              <a:defRPr/>
            </a:lvl1pPr>
            <a:lvl2pPr lvl="1"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sp>
        <p:nvSpPr>
          <p:cNvPr id="146" name="Google Shape;146;p17"/>
          <p:cNvSpPr txBox="1"/>
          <p:nvPr>
            <p:ph idx="2" type="title"/>
          </p:nvPr>
        </p:nvSpPr>
        <p:spPr>
          <a:xfrm>
            <a:off x="914238" y="507144"/>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7"/>
          <p:cNvSpPr txBox="1"/>
          <p:nvPr>
            <p:ph idx="3" type="ctrTitle"/>
          </p:nvPr>
        </p:nvSpPr>
        <p:spPr>
          <a:xfrm>
            <a:off x="1221943" y="2628993"/>
            <a:ext cx="1371600" cy="274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20124D"/>
              </a:buClr>
              <a:buSzPts val="1800"/>
              <a:buNone/>
              <a:defRPr sz="1800">
                <a:solidFill>
                  <a:schemeClr val="dk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8" name="Google Shape;148;p17"/>
          <p:cNvSpPr txBox="1"/>
          <p:nvPr>
            <p:ph idx="4" type="subTitle"/>
          </p:nvPr>
        </p:nvSpPr>
        <p:spPr>
          <a:xfrm>
            <a:off x="1359900" y="3118599"/>
            <a:ext cx="2743200" cy="114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20124D"/>
              </a:buClr>
              <a:buSzPts val="1200"/>
              <a:buFont typeface="Roboto Condensed Light"/>
              <a:buNone/>
              <a:defRPr/>
            </a:lvl1pPr>
            <a:lvl2pPr lvl="1" rtl="0" algn="ctr">
              <a:lnSpc>
                <a:spcPct val="100000"/>
              </a:lnSpc>
              <a:spcBef>
                <a:spcPts val="160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grpSp>
        <p:nvGrpSpPr>
          <p:cNvPr id="149" name="Google Shape;149;p17"/>
          <p:cNvGrpSpPr/>
          <p:nvPr/>
        </p:nvGrpSpPr>
        <p:grpSpPr>
          <a:xfrm>
            <a:off x="-720095" y="3263904"/>
            <a:ext cx="3539492" cy="2951122"/>
            <a:chOff x="-720095" y="3263904"/>
            <a:chExt cx="3539492" cy="2951122"/>
          </a:xfrm>
        </p:grpSpPr>
        <p:sp>
          <p:nvSpPr>
            <p:cNvPr id="150" name="Google Shape;150;p17"/>
            <p:cNvSpPr/>
            <p:nvPr/>
          </p:nvSpPr>
          <p:spPr>
            <a:xfrm flipH="1" rot="-4042627">
              <a:off x="-482993" y="3745959"/>
              <a:ext cx="1004486" cy="118336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flipH="1" rot="-1422298">
              <a:off x="-289786" y="3599993"/>
              <a:ext cx="2150190" cy="2278942"/>
            </a:xfrm>
            <a:custGeom>
              <a:rect b="b" l="l" r="r" t="t"/>
              <a:pathLst>
                <a:path extrusionOk="0" h="44554" w="3718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17"/>
            <p:cNvPicPr preferRelativeResize="0"/>
            <p:nvPr/>
          </p:nvPicPr>
          <p:blipFill>
            <a:blip r:embed="rId2">
              <a:alphaModFix/>
            </a:blip>
            <a:stretch>
              <a:fillRect/>
            </a:stretch>
          </p:blipFill>
          <p:spPr>
            <a:xfrm>
              <a:off x="-408555" y="4129802"/>
              <a:ext cx="3227952" cy="1815723"/>
            </a:xfrm>
            <a:prstGeom prst="rect">
              <a:avLst/>
            </a:prstGeom>
            <a:noFill/>
            <a:ln>
              <a:noFill/>
            </a:ln>
          </p:spPr>
        </p:pic>
      </p:grpSp>
      <p:grpSp>
        <p:nvGrpSpPr>
          <p:cNvPr id="153" name="Google Shape;153;p17"/>
          <p:cNvGrpSpPr/>
          <p:nvPr/>
        </p:nvGrpSpPr>
        <p:grpSpPr>
          <a:xfrm>
            <a:off x="6779002" y="-295280"/>
            <a:ext cx="3020946" cy="1248196"/>
            <a:chOff x="6779002" y="-295280"/>
            <a:chExt cx="3020946" cy="1248196"/>
          </a:xfrm>
        </p:grpSpPr>
        <p:sp>
          <p:nvSpPr>
            <p:cNvPr id="154" name="Google Shape;154;p17"/>
            <p:cNvSpPr/>
            <p:nvPr/>
          </p:nvSpPr>
          <p:spPr>
            <a:xfrm rot="-10552813">
              <a:off x="7265370" y="25277"/>
              <a:ext cx="2293577" cy="846344"/>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7"/>
            <p:cNvGrpSpPr/>
            <p:nvPr/>
          </p:nvGrpSpPr>
          <p:grpSpPr>
            <a:xfrm flipH="1" rot="-10552854">
              <a:off x="6807262" y="-79993"/>
              <a:ext cx="2878776" cy="890349"/>
              <a:chOff x="3098100" y="3849750"/>
              <a:chExt cx="940775" cy="270425"/>
            </a:xfrm>
          </p:grpSpPr>
          <p:sp>
            <p:nvSpPr>
              <p:cNvPr id="156" name="Google Shape;156;p17"/>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 name="Google Shape;158;p17"/>
            <p:cNvPicPr preferRelativeResize="0"/>
            <p:nvPr/>
          </p:nvPicPr>
          <p:blipFill rotWithShape="1">
            <a:blip r:embed="rId2">
              <a:alphaModFix/>
            </a:blip>
            <a:srcRect b="0" l="0" r="67147" t="0"/>
            <a:stretch/>
          </p:blipFill>
          <p:spPr>
            <a:xfrm rot="-5400000">
              <a:off x="8361850" y="-672905"/>
              <a:ext cx="1060474" cy="1815723"/>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 name="Shape 159"/>
        <p:cNvGrpSpPr/>
        <p:nvPr/>
      </p:nvGrpSpPr>
      <p:grpSpPr>
        <a:xfrm>
          <a:off x="0" y="0"/>
          <a:ext cx="0" cy="0"/>
          <a:chOff x="0" y="0"/>
          <a:chExt cx="0" cy="0"/>
        </a:xfrm>
      </p:grpSpPr>
      <p:sp>
        <p:nvSpPr>
          <p:cNvPr id="160" name="Google Shape;160;p18"/>
          <p:cNvSpPr txBox="1"/>
          <p:nvPr>
            <p:ph type="title"/>
          </p:nvPr>
        </p:nvSpPr>
        <p:spPr>
          <a:xfrm>
            <a:off x="914400" y="505472"/>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1" name="Google Shape;161;p18"/>
          <p:cNvGrpSpPr/>
          <p:nvPr/>
        </p:nvGrpSpPr>
        <p:grpSpPr>
          <a:xfrm>
            <a:off x="-65294" y="2635223"/>
            <a:ext cx="4507248" cy="2851719"/>
            <a:chOff x="-65294" y="2635223"/>
            <a:chExt cx="4507248" cy="2851719"/>
          </a:xfrm>
        </p:grpSpPr>
        <p:sp>
          <p:nvSpPr>
            <p:cNvPr id="162" name="Google Shape;162;p18"/>
            <p:cNvSpPr/>
            <p:nvPr/>
          </p:nvSpPr>
          <p:spPr>
            <a:xfrm>
              <a:off x="-37819" y="3229639"/>
              <a:ext cx="642082" cy="720274"/>
            </a:xfrm>
            <a:custGeom>
              <a:rect b="b" l="l" r="r" t="t"/>
              <a:pathLst>
                <a:path extrusionOk="0" h="13525" w="8249">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37819" y="3866020"/>
              <a:ext cx="2675353" cy="1620922"/>
            </a:xfrm>
            <a:custGeom>
              <a:rect b="b" l="l" r="r" t="t"/>
              <a:pathLst>
                <a:path extrusionOk="0" h="30437" w="34371">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18"/>
            <p:cNvPicPr preferRelativeResize="0"/>
            <p:nvPr/>
          </p:nvPicPr>
          <p:blipFill>
            <a:blip r:embed="rId2">
              <a:alphaModFix/>
            </a:blip>
            <a:stretch>
              <a:fillRect/>
            </a:stretch>
          </p:blipFill>
          <p:spPr>
            <a:xfrm>
              <a:off x="-65294" y="2635223"/>
              <a:ext cx="429975" cy="1259569"/>
            </a:xfrm>
            <a:prstGeom prst="rect">
              <a:avLst/>
            </a:prstGeom>
            <a:noFill/>
            <a:ln>
              <a:noFill/>
            </a:ln>
          </p:spPr>
        </p:pic>
        <p:pic>
          <p:nvPicPr>
            <p:cNvPr id="165" name="Google Shape;165;p18"/>
            <p:cNvPicPr preferRelativeResize="0"/>
            <p:nvPr/>
          </p:nvPicPr>
          <p:blipFill>
            <a:blip r:embed="rId3">
              <a:alphaModFix/>
            </a:blip>
            <a:stretch>
              <a:fillRect/>
            </a:stretch>
          </p:blipFill>
          <p:spPr>
            <a:xfrm>
              <a:off x="1716277" y="4757905"/>
              <a:ext cx="2725678" cy="431892"/>
            </a:xfrm>
            <a:prstGeom prst="rect">
              <a:avLst/>
            </a:prstGeom>
            <a:noFill/>
            <a:ln>
              <a:noFill/>
            </a:ln>
          </p:spPr>
        </p:pic>
      </p:grpSp>
      <p:grpSp>
        <p:nvGrpSpPr>
          <p:cNvPr id="166" name="Google Shape;166;p18"/>
          <p:cNvGrpSpPr/>
          <p:nvPr/>
        </p:nvGrpSpPr>
        <p:grpSpPr>
          <a:xfrm>
            <a:off x="6920084" y="-349974"/>
            <a:ext cx="2501000" cy="1597424"/>
            <a:chOff x="6920084" y="-349974"/>
            <a:chExt cx="2501000" cy="1597424"/>
          </a:xfrm>
        </p:grpSpPr>
        <p:sp>
          <p:nvSpPr>
            <p:cNvPr id="167" name="Google Shape;167;p18"/>
            <p:cNvSpPr/>
            <p:nvPr/>
          </p:nvSpPr>
          <p:spPr>
            <a:xfrm>
              <a:off x="7667903" y="-13620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18"/>
            <p:cNvPicPr preferRelativeResize="0"/>
            <p:nvPr/>
          </p:nvPicPr>
          <p:blipFill>
            <a:blip r:embed="rId4">
              <a:alphaModFix/>
            </a:blip>
            <a:stretch>
              <a:fillRect/>
            </a:stretch>
          </p:blipFill>
          <p:spPr>
            <a:xfrm>
              <a:off x="6920084" y="-349974"/>
              <a:ext cx="2501000" cy="138365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9" name="Shape 169"/>
        <p:cNvGrpSpPr/>
        <p:nvPr/>
      </p:nvGrpSpPr>
      <p:grpSpPr>
        <a:xfrm>
          <a:off x="0" y="0"/>
          <a:ext cx="0" cy="0"/>
          <a:chOff x="0" y="0"/>
          <a:chExt cx="0" cy="0"/>
        </a:xfrm>
      </p:grpSpPr>
      <p:sp>
        <p:nvSpPr>
          <p:cNvPr id="170" name="Google Shape;170;p19"/>
          <p:cNvSpPr txBox="1"/>
          <p:nvPr>
            <p:ph type="title"/>
          </p:nvPr>
        </p:nvSpPr>
        <p:spPr>
          <a:xfrm>
            <a:off x="4572000" y="1697008"/>
            <a:ext cx="3660900" cy="883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9"/>
          <p:cNvSpPr txBox="1"/>
          <p:nvPr>
            <p:ph idx="1" type="subTitle"/>
          </p:nvPr>
        </p:nvSpPr>
        <p:spPr>
          <a:xfrm>
            <a:off x="4573650" y="2589965"/>
            <a:ext cx="3657600" cy="186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Lato"/>
                <a:ea typeface="Lato"/>
                <a:cs typeface="Lato"/>
                <a:sym typeface="Lato"/>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72" name="Google Shape;172;p19"/>
          <p:cNvGrpSpPr/>
          <p:nvPr/>
        </p:nvGrpSpPr>
        <p:grpSpPr>
          <a:xfrm>
            <a:off x="-1204808" y="-74100"/>
            <a:ext cx="7231283" cy="5464048"/>
            <a:chOff x="-1204808" y="-74100"/>
            <a:chExt cx="7231283" cy="5464048"/>
          </a:xfrm>
        </p:grpSpPr>
        <p:sp>
          <p:nvSpPr>
            <p:cNvPr id="173" name="Google Shape;173;p19"/>
            <p:cNvSpPr/>
            <p:nvPr/>
          </p:nvSpPr>
          <p:spPr>
            <a:xfrm rot="10800000">
              <a:off x="4153341" y="4476950"/>
              <a:ext cx="1156796" cy="708608"/>
            </a:xfrm>
            <a:custGeom>
              <a:rect b="b" l="l" r="r" t="t"/>
              <a:pathLst>
                <a:path extrusionOk="0" h="8282" w="15223">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rot="10800000">
              <a:off x="395212" y="361343"/>
              <a:ext cx="3758237"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2128619" y="4341080"/>
              <a:ext cx="2068144" cy="844477"/>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rot="10800000">
              <a:off x="2356486" y="-55043"/>
              <a:ext cx="2800232"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rot="10800000">
              <a:off x="-764693" y="248660"/>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rot="10800000">
              <a:off x="2068004" y="-55044"/>
              <a:ext cx="3958471"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rot="10800000">
              <a:off x="2356486" y="-55039"/>
              <a:ext cx="2800232"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rot="10800000">
              <a:off x="874085" y="729362"/>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rot="10800000">
              <a:off x="-764698" y="-55041"/>
              <a:ext cx="2149149" cy="904284"/>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19"/>
            <p:cNvPicPr preferRelativeResize="0"/>
            <p:nvPr/>
          </p:nvPicPr>
          <p:blipFill>
            <a:blip r:embed="rId2">
              <a:alphaModFix/>
            </a:blip>
            <a:stretch>
              <a:fillRect/>
            </a:stretch>
          </p:blipFill>
          <p:spPr>
            <a:xfrm>
              <a:off x="-1204808" y="1697000"/>
              <a:ext cx="4162461" cy="3692948"/>
            </a:xfrm>
            <a:prstGeom prst="rect">
              <a:avLst/>
            </a:prstGeom>
            <a:noFill/>
            <a:ln>
              <a:noFill/>
            </a:ln>
          </p:spPr>
        </p:pic>
        <p:pic>
          <p:nvPicPr>
            <p:cNvPr id="183" name="Google Shape;183;p19"/>
            <p:cNvPicPr preferRelativeResize="0"/>
            <p:nvPr/>
          </p:nvPicPr>
          <p:blipFill>
            <a:blip r:embed="rId3">
              <a:alphaModFix/>
            </a:blip>
            <a:stretch>
              <a:fillRect/>
            </a:stretch>
          </p:blipFill>
          <p:spPr>
            <a:xfrm>
              <a:off x="-1068798" y="-74100"/>
              <a:ext cx="4575068" cy="1281176"/>
            </a:xfrm>
            <a:prstGeom prst="rect">
              <a:avLst/>
            </a:prstGeom>
            <a:noFill/>
            <a:ln>
              <a:noFill/>
            </a:ln>
          </p:spPr>
        </p:pic>
      </p:grpSp>
    </p:spTree>
  </p:cSld>
  <p:clrMapOvr>
    <a:masterClrMapping/>
  </p:clrMapOvr>
  <p:extLst>
    <p:ext uri="{DCECCB84-F9BA-43D5-87BE-67443E8EF086}">
      <p15:sldGuideLst>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bg>
      <p:bgPr>
        <a:solidFill>
          <a:schemeClr val="accent1"/>
        </a:solidFill>
      </p:bgPr>
    </p:bg>
    <p:spTree>
      <p:nvGrpSpPr>
        <p:cNvPr id="184" name="Shape 184"/>
        <p:cNvGrpSpPr/>
        <p:nvPr/>
      </p:nvGrpSpPr>
      <p:grpSpPr>
        <a:xfrm>
          <a:off x="0" y="0"/>
          <a:ext cx="0" cy="0"/>
          <a:chOff x="0" y="0"/>
          <a:chExt cx="0" cy="0"/>
        </a:xfrm>
      </p:grpSpPr>
      <p:sp>
        <p:nvSpPr>
          <p:cNvPr id="185" name="Google Shape;185;p20"/>
          <p:cNvSpPr txBox="1"/>
          <p:nvPr>
            <p:ph type="ctrTitle"/>
          </p:nvPr>
        </p:nvSpPr>
        <p:spPr>
          <a:xfrm>
            <a:off x="914400" y="3284873"/>
            <a:ext cx="3651600" cy="531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Staatliches"/>
              <a:buNone/>
              <a:defRPr sz="18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6" name="Google Shape;186;p20"/>
          <p:cNvSpPr txBox="1"/>
          <p:nvPr>
            <p:ph idx="1" type="subTitle"/>
          </p:nvPr>
        </p:nvSpPr>
        <p:spPr>
          <a:xfrm>
            <a:off x="914400" y="965610"/>
            <a:ext cx="3651600" cy="2313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800"/>
              <a:buFont typeface="Roboto Condensed Light"/>
              <a:buNone/>
              <a:defRPr sz="2400">
                <a:solidFill>
                  <a:srgbClr val="FFFFFF"/>
                </a:solidFill>
              </a:defRPr>
            </a:lvl1pPr>
            <a:lvl2pPr lvl="1"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grpSp>
        <p:nvGrpSpPr>
          <p:cNvPr id="187" name="Google Shape;187;p20"/>
          <p:cNvGrpSpPr/>
          <p:nvPr/>
        </p:nvGrpSpPr>
        <p:grpSpPr>
          <a:xfrm>
            <a:off x="2493374" y="-81232"/>
            <a:ext cx="6955431" cy="5329506"/>
            <a:chOff x="2493374" y="-81232"/>
            <a:chExt cx="6955431" cy="5329506"/>
          </a:xfrm>
        </p:grpSpPr>
        <p:sp>
          <p:nvSpPr>
            <p:cNvPr id="188" name="Google Shape;188;p20"/>
            <p:cNvSpPr/>
            <p:nvPr/>
          </p:nvSpPr>
          <p:spPr>
            <a:xfrm flipH="1" rot="10800000">
              <a:off x="4366399" y="335155"/>
              <a:ext cx="3758237"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flipH="1" rot="10800000">
              <a:off x="4323086" y="4314893"/>
              <a:ext cx="2068144" cy="844477"/>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flipH="1" rot="10800000">
              <a:off x="3363131" y="-81230"/>
              <a:ext cx="2800232"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flipH="1" rot="10800000">
              <a:off x="7314957" y="222473"/>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flipH="1" rot="10800000">
              <a:off x="7135398" y="-81228"/>
              <a:ext cx="2149149" cy="904284"/>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20"/>
            <p:cNvGrpSpPr/>
            <p:nvPr/>
          </p:nvGrpSpPr>
          <p:grpSpPr>
            <a:xfrm>
              <a:off x="2493374" y="-81232"/>
              <a:ext cx="3958471" cy="1281175"/>
              <a:chOff x="2493374" y="-81232"/>
              <a:chExt cx="3958471" cy="1281175"/>
            </a:xfrm>
          </p:grpSpPr>
          <p:sp>
            <p:nvSpPr>
              <p:cNvPr id="194" name="Google Shape;194;p20"/>
              <p:cNvSpPr/>
              <p:nvPr/>
            </p:nvSpPr>
            <p:spPr>
              <a:xfrm flipH="1" rot="10800000">
                <a:off x="2493374" y="-81232"/>
                <a:ext cx="3958471"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flipH="1" rot="10800000">
                <a:off x="3363131" y="-81227"/>
                <a:ext cx="2800232"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0"/>
            <p:cNvSpPr/>
            <p:nvPr/>
          </p:nvSpPr>
          <p:spPr>
            <a:xfrm flipH="1" rot="10800000">
              <a:off x="6530534" y="703175"/>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0"/>
            <p:cNvPicPr preferRelativeResize="0"/>
            <p:nvPr/>
          </p:nvPicPr>
          <p:blipFill>
            <a:blip r:embed="rId2">
              <a:alphaModFix/>
            </a:blip>
            <a:stretch>
              <a:fillRect/>
            </a:stretch>
          </p:blipFill>
          <p:spPr>
            <a:xfrm>
              <a:off x="4551674" y="-76200"/>
              <a:ext cx="4820928" cy="2711761"/>
            </a:xfrm>
            <a:prstGeom prst="rect">
              <a:avLst/>
            </a:prstGeom>
            <a:noFill/>
            <a:ln>
              <a:noFill/>
            </a:ln>
          </p:spPr>
        </p:pic>
        <p:pic>
          <p:nvPicPr>
            <p:cNvPr id="198" name="Google Shape;198;p20"/>
            <p:cNvPicPr preferRelativeResize="0"/>
            <p:nvPr/>
          </p:nvPicPr>
          <p:blipFill rotWithShape="1">
            <a:blip r:embed="rId3">
              <a:alphaModFix/>
            </a:blip>
            <a:srcRect b="10800" l="29507" r="0" t="-10800"/>
            <a:stretch/>
          </p:blipFill>
          <p:spPr>
            <a:xfrm>
              <a:off x="5033275" y="1724850"/>
              <a:ext cx="4415530" cy="3523424"/>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FFFF"/>
        </a:solidFill>
      </p:bgPr>
    </p:bg>
    <p:spTree>
      <p:nvGrpSpPr>
        <p:cNvPr id="199" name="Shape 199"/>
        <p:cNvGrpSpPr/>
        <p:nvPr/>
      </p:nvGrpSpPr>
      <p:grpSpPr>
        <a:xfrm>
          <a:off x="0" y="0"/>
          <a:ext cx="0" cy="0"/>
          <a:chOff x="0" y="0"/>
          <a:chExt cx="0" cy="0"/>
        </a:xfrm>
      </p:grpSpPr>
      <p:sp>
        <p:nvSpPr>
          <p:cNvPr id="200" name="Google Shape;200;p21"/>
          <p:cNvSpPr txBox="1"/>
          <p:nvPr>
            <p:ph idx="1" type="subTitle"/>
          </p:nvPr>
        </p:nvSpPr>
        <p:spPr>
          <a:xfrm flipH="1">
            <a:off x="2894200" y="3121150"/>
            <a:ext cx="35256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400">
                <a:solidFill>
                  <a:srgbClr val="FFFFFF"/>
                </a:solidFill>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201" name="Google Shape;201;p21"/>
          <p:cNvSpPr txBox="1"/>
          <p:nvPr>
            <p:ph type="ctrTitle"/>
          </p:nvPr>
        </p:nvSpPr>
        <p:spPr>
          <a:xfrm flipH="1">
            <a:off x="668300" y="2732350"/>
            <a:ext cx="7977300" cy="3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202" name="Google Shape;202;p21"/>
          <p:cNvSpPr txBox="1"/>
          <p:nvPr>
            <p:ph idx="2" type="subTitle"/>
          </p:nvPr>
        </p:nvSpPr>
        <p:spPr>
          <a:xfrm flipH="1">
            <a:off x="914550" y="3108302"/>
            <a:ext cx="7299900" cy="38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203" name="Google Shape;203;p21"/>
          <p:cNvSpPr txBox="1"/>
          <p:nvPr>
            <p:ph idx="3" type="ctrTitle"/>
          </p:nvPr>
        </p:nvSpPr>
        <p:spPr>
          <a:xfrm flipH="1">
            <a:off x="914250" y="2579950"/>
            <a:ext cx="7299900" cy="50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204" name="Google Shape;204;p21"/>
          <p:cNvSpPr txBox="1"/>
          <p:nvPr>
            <p:ph hasCustomPrompt="1" idx="4" type="title"/>
          </p:nvPr>
        </p:nvSpPr>
        <p:spPr>
          <a:xfrm>
            <a:off x="2691300" y="1948575"/>
            <a:ext cx="3734100" cy="6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205" name="Google Shape;205;p21"/>
          <p:cNvSpPr/>
          <p:nvPr/>
        </p:nvSpPr>
        <p:spPr>
          <a:xfrm>
            <a:off x="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21"/>
          <p:cNvGrpSpPr/>
          <p:nvPr/>
        </p:nvGrpSpPr>
        <p:grpSpPr>
          <a:xfrm>
            <a:off x="-40223" y="-142013"/>
            <a:ext cx="1291147" cy="2218459"/>
            <a:chOff x="4895725" y="2485200"/>
            <a:chExt cx="464525" cy="744050"/>
          </a:xfrm>
        </p:grpSpPr>
        <p:sp>
          <p:nvSpPr>
            <p:cNvPr id="208" name="Google Shape;208;p21"/>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1"/>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1"/>
          <p:cNvGrpSpPr/>
          <p:nvPr/>
        </p:nvGrpSpPr>
        <p:grpSpPr>
          <a:xfrm>
            <a:off x="6290393" y="4651784"/>
            <a:ext cx="3005329" cy="548185"/>
            <a:chOff x="6290110" y="4651689"/>
            <a:chExt cx="2765556" cy="548185"/>
          </a:xfrm>
        </p:grpSpPr>
        <p:sp>
          <p:nvSpPr>
            <p:cNvPr id="239" name="Google Shape;239;p21"/>
            <p:cNvSpPr/>
            <p:nvPr/>
          </p:nvSpPr>
          <p:spPr>
            <a:xfrm>
              <a:off x="8707752" y="4709513"/>
              <a:ext cx="347912" cy="331809"/>
            </a:xfrm>
            <a:custGeom>
              <a:rect b="b" l="l" r="r" t="t"/>
              <a:pathLst>
                <a:path extrusionOk="0" h="4648" w="4597">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8536031" y="4766481"/>
              <a:ext cx="475286" cy="433394"/>
            </a:xfrm>
            <a:custGeom>
              <a:rect b="b" l="l" r="r" t="t"/>
              <a:pathLst>
                <a:path extrusionOk="0" h="6071" w="628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8458457" y="4804173"/>
              <a:ext cx="434493" cy="395487"/>
            </a:xfrm>
            <a:custGeom>
              <a:rect b="b" l="l" r="r" t="t"/>
              <a:pathLst>
                <a:path extrusionOk="0" h="5540" w="5741">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8617767" y="4733856"/>
              <a:ext cx="437899" cy="418902"/>
            </a:xfrm>
            <a:custGeom>
              <a:rect b="b" l="l" r="r" t="t"/>
              <a:pathLst>
                <a:path extrusionOk="0" h="5868" w="5786">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8950916" y="4719793"/>
              <a:ext cx="104745" cy="98800"/>
            </a:xfrm>
            <a:custGeom>
              <a:rect b="b" l="l" r="r" t="t"/>
              <a:pathLst>
                <a:path extrusionOk="0" h="1384" w="1384">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8812949" y="4700947"/>
              <a:ext cx="242714" cy="229011"/>
            </a:xfrm>
            <a:custGeom>
              <a:rect b="b" l="l" r="r" t="t"/>
              <a:pathLst>
                <a:path extrusionOk="0" h="3208" w="3207">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8050308" y="4980501"/>
              <a:ext cx="250433" cy="217161"/>
            </a:xfrm>
            <a:custGeom>
              <a:rect b="b" l="l" r="r" t="t"/>
              <a:pathLst>
                <a:path extrusionOk="0" h="3042" w="3309">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8228689" y="4922320"/>
              <a:ext cx="308709" cy="276127"/>
            </a:xfrm>
            <a:custGeom>
              <a:rect b="b" l="l" r="r" t="t"/>
              <a:pathLst>
                <a:path extrusionOk="0" h="3868" w="4079">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8383154" y="4844222"/>
              <a:ext cx="391203" cy="354939"/>
            </a:xfrm>
            <a:custGeom>
              <a:rect b="b" l="l" r="r" t="t"/>
              <a:pathLst>
                <a:path extrusionOk="0" h="4972" w="5169">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7938905" y="4990209"/>
              <a:ext cx="243244" cy="207238"/>
            </a:xfrm>
            <a:custGeom>
              <a:rect b="b" l="l" r="r" t="t"/>
              <a:pathLst>
                <a:path extrusionOk="0" h="2903" w="3214">
                  <a:moveTo>
                    <a:pt x="1" y="0"/>
                  </a:moveTo>
                  <a:lnTo>
                    <a:pt x="2900" y="2899"/>
                  </a:lnTo>
                  <a:lnTo>
                    <a:pt x="3213" y="2903"/>
                  </a:lnTo>
                  <a:lnTo>
                    <a:pt x="325" y="14"/>
                  </a:lnTo>
                  <a:cubicBezTo>
                    <a:pt x="216" y="11"/>
                    <a:pt x="106" y="7"/>
                    <a:pt x="1"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8144153" y="4955372"/>
              <a:ext cx="274879" cy="242860"/>
            </a:xfrm>
            <a:custGeom>
              <a:rect b="b" l="l" r="r" t="t"/>
              <a:pathLst>
                <a:path extrusionOk="0" h="3402" w="3632">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8307322" y="4884413"/>
              <a:ext cx="348745" cy="314462"/>
            </a:xfrm>
            <a:custGeom>
              <a:rect b="b" l="l" r="r" t="t"/>
              <a:pathLst>
                <a:path extrusionOk="0" h="4405" w="4608">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7772103" y="4944236"/>
              <a:ext cx="291756" cy="252712"/>
            </a:xfrm>
            <a:custGeom>
              <a:rect b="b" l="l" r="r" t="t"/>
              <a:pathLst>
                <a:path extrusionOk="0" h="3540" w="3855">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7409362" y="4713440"/>
              <a:ext cx="535832" cy="483293"/>
            </a:xfrm>
            <a:custGeom>
              <a:rect b="b" l="l" r="r" t="t"/>
              <a:pathLst>
                <a:path extrusionOk="0" h="6770" w="708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7235068" y="4660399"/>
              <a:ext cx="591837" cy="535835"/>
            </a:xfrm>
            <a:custGeom>
              <a:rect b="b" l="l" r="r" t="t"/>
              <a:pathLst>
                <a:path extrusionOk="0" h="7506" w="782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7107999" y="4651689"/>
              <a:ext cx="600541" cy="544330"/>
            </a:xfrm>
            <a:custGeom>
              <a:rect b="b" l="l" r="r" t="t"/>
              <a:pathLst>
                <a:path extrusionOk="0" h="7625" w="7935">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6522452" y="4869065"/>
              <a:ext cx="356919" cy="324528"/>
            </a:xfrm>
            <a:custGeom>
              <a:rect b="b" l="l" r="r" t="t"/>
              <a:pathLst>
                <a:path extrusionOk="0" h="4546" w="4716">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6658527" y="4776403"/>
              <a:ext cx="457728" cy="417902"/>
            </a:xfrm>
            <a:custGeom>
              <a:rect b="b" l="l" r="r" t="t"/>
              <a:pathLst>
                <a:path extrusionOk="0" h="5854" w="6048">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6814582" y="4703231"/>
              <a:ext cx="538405" cy="491788"/>
            </a:xfrm>
            <a:custGeom>
              <a:rect b="b" l="l" r="r" t="t"/>
              <a:pathLst>
                <a:path extrusionOk="0" h="6889" w="7114">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6999699" y="4657971"/>
              <a:ext cx="590172" cy="537548"/>
            </a:xfrm>
            <a:custGeom>
              <a:rect b="b" l="l" r="r" t="t"/>
              <a:pathLst>
                <a:path extrusionOk="0" h="7530" w="7798">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6588446" y="4820664"/>
              <a:ext cx="409291" cy="373142"/>
            </a:xfrm>
            <a:custGeom>
              <a:rect b="b" l="l" r="r" t="t"/>
              <a:pathLst>
                <a:path extrusionOk="0" h="5227" w="5408">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6733603" y="4736783"/>
              <a:ext cx="501094" cy="457737"/>
            </a:xfrm>
            <a:custGeom>
              <a:rect b="b" l="l" r="r" t="t"/>
              <a:pathLst>
                <a:path extrusionOk="0" h="6412" w="6621">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6902751" y="4676461"/>
              <a:ext cx="568830" cy="518844"/>
            </a:xfrm>
            <a:custGeom>
              <a:rect b="b" l="l" r="r" t="t"/>
              <a:pathLst>
                <a:path extrusionOk="0" h="7268" w="7516">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6401059" y="4975789"/>
              <a:ext cx="241351" cy="217018"/>
            </a:xfrm>
            <a:custGeom>
              <a:rect b="b" l="l" r="r" t="t"/>
              <a:pathLst>
                <a:path extrusionOk="0" h="3040" w="3189">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6344525" y="5033470"/>
              <a:ext cx="179519" cy="158909"/>
            </a:xfrm>
            <a:custGeom>
              <a:rect b="b" l="l" r="r" t="t"/>
              <a:pathLst>
                <a:path extrusionOk="0" h="2226" w="2372">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6460090" y="4920892"/>
              <a:ext cx="300687" cy="272201"/>
            </a:xfrm>
            <a:custGeom>
              <a:rect b="b" l="l" r="r" t="t"/>
              <a:pathLst>
                <a:path extrusionOk="0" h="3813" w="3973">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6290110" y="5093293"/>
              <a:ext cx="115416" cy="98872"/>
            </a:xfrm>
            <a:custGeom>
              <a:rect b="b" l="l" r="r" t="t"/>
              <a:pathLst>
                <a:path extrusionOk="0" h="1385" w="1525">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266" name="Shape 266"/>
        <p:cNvGrpSpPr/>
        <p:nvPr/>
      </p:nvGrpSpPr>
      <p:grpSpPr>
        <a:xfrm>
          <a:off x="0" y="0"/>
          <a:ext cx="0" cy="0"/>
          <a:chOff x="0" y="0"/>
          <a:chExt cx="0" cy="0"/>
        </a:xfrm>
      </p:grpSpPr>
      <p:grpSp>
        <p:nvGrpSpPr>
          <p:cNvPr id="267" name="Google Shape;267;p22"/>
          <p:cNvGrpSpPr/>
          <p:nvPr/>
        </p:nvGrpSpPr>
        <p:grpSpPr>
          <a:xfrm>
            <a:off x="2288000" y="-49525"/>
            <a:ext cx="5329733" cy="6118420"/>
            <a:chOff x="2288000" y="-49525"/>
            <a:chExt cx="5329733" cy="6118420"/>
          </a:xfrm>
        </p:grpSpPr>
        <p:sp>
          <p:nvSpPr>
            <p:cNvPr id="268" name="Google Shape;268;p22"/>
            <p:cNvSpPr/>
            <p:nvPr/>
          </p:nvSpPr>
          <p:spPr>
            <a:xfrm rot="-4421961">
              <a:off x="2777637" y="1686086"/>
              <a:ext cx="5541644" cy="2691324"/>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2288000" y="-49525"/>
              <a:ext cx="2743200" cy="564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2"/>
          <p:cNvSpPr txBox="1"/>
          <p:nvPr>
            <p:ph type="title"/>
          </p:nvPr>
        </p:nvSpPr>
        <p:spPr>
          <a:xfrm>
            <a:off x="914400" y="989590"/>
            <a:ext cx="2743200" cy="159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1" name="Google Shape;271;p22"/>
          <p:cNvSpPr txBox="1"/>
          <p:nvPr>
            <p:ph idx="1" type="subTitle"/>
          </p:nvPr>
        </p:nvSpPr>
        <p:spPr>
          <a:xfrm>
            <a:off x="914400" y="2602412"/>
            <a:ext cx="3657600" cy="186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grpSp>
        <p:nvGrpSpPr>
          <p:cNvPr id="272" name="Google Shape;272;p22"/>
          <p:cNvGrpSpPr/>
          <p:nvPr/>
        </p:nvGrpSpPr>
        <p:grpSpPr>
          <a:xfrm>
            <a:off x="4340695" y="4859500"/>
            <a:ext cx="2740195" cy="411348"/>
            <a:chOff x="3731103" y="4808559"/>
            <a:chExt cx="2740195" cy="335138"/>
          </a:xfrm>
        </p:grpSpPr>
        <p:sp>
          <p:nvSpPr>
            <p:cNvPr id="273" name="Google Shape;273;p22"/>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2"/>
          <p:cNvGrpSpPr/>
          <p:nvPr/>
        </p:nvGrpSpPr>
        <p:grpSpPr>
          <a:xfrm>
            <a:off x="-665807" y="3431750"/>
            <a:ext cx="3632735" cy="2280574"/>
            <a:chOff x="-665807" y="3431750"/>
            <a:chExt cx="3632735" cy="2280574"/>
          </a:xfrm>
        </p:grpSpPr>
        <p:sp>
          <p:nvSpPr>
            <p:cNvPr id="277" name="Google Shape;277;p22"/>
            <p:cNvSpPr/>
            <p:nvPr/>
          </p:nvSpPr>
          <p:spPr>
            <a:xfrm flipH="1" rot="6847533">
              <a:off x="-356027" y="4216323"/>
              <a:ext cx="1115230" cy="1401371"/>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22"/>
            <p:cNvPicPr preferRelativeResize="0"/>
            <p:nvPr/>
          </p:nvPicPr>
          <p:blipFill>
            <a:blip r:embed="rId2">
              <a:alphaModFix/>
            </a:blip>
            <a:stretch>
              <a:fillRect/>
            </a:stretch>
          </p:blipFill>
          <p:spPr>
            <a:xfrm>
              <a:off x="-221174" y="3431750"/>
              <a:ext cx="3188102" cy="1793302"/>
            </a:xfrm>
            <a:prstGeom prst="rect">
              <a:avLst/>
            </a:prstGeom>
            <a:noFill/>
            <a:ln>
              <a:noFill/>
            </a:ln>
          </p:spPr>
        </p:pic>
      </p:grpSp>
      <p:grpSp>
        <p:nvGrpSpPr>
          <p:cNvPr id="279" name="Google Shape;279;p22"/>
          <p:cNvGrpSpPr/>
          <p:nvPr/>
        </p:nvGrpSpPr>
        <p:grpSpPr>
          <a:xfrm>
            <a:off x="5536150" y="-152400"/>
            <a:ext cx="3785654" cy="5632544"/>
            <a:chOff x="5536150" y="-152400"/>
            <a:chExt cx="3785654" cy="5632544"/>
          </a:xfrm>
        </p:grpSpPr>
        <p:sp>
          <p:nvSpPr>
            <p:cNvPr id="280" name="Google Shape;280;p22"/>
            <p:cNvSpPr/>
            <p:nvPr/>
          </p:nvSpPr>
          <p:spPr>
            <a:xfrm rot="5400000">
              <a:off x="7067264" y="992333"/>
              <a:ext cx="3234092" cy="112636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rot="5400000">
              <a:off x="5122604" y="1355258"/>
              <a:ext cx="5541677" cy="2708096"/>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rot="5400000">
              <a:off x="8312439" y="3758803"/>
              <a:ext cx="789976" cy="367362"/>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rot="5400000">
              <a:off x="8117397" y="2029632"/>
              <a:ext cx="1785149" cy="431683"/>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rot="5400000">
              <a:off x="7731018" y="2865736"/>
              <a:ext cx="2407783" cy="581808"/>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22"/>
            <p:cNvPicPr preferRelativeResize="0"/>
            <p:nvPr/>
          </p:nvPicPr>
          <p:blipFill>
            <a:blip r:embed="rId3">
              <a:alphaModFix/>
            </a:blip>
            <a:stretch>
              <a:fillRect/>
            </a:stretch>
          </p:blipFill>
          <p:spPr>
            <a:xfrm>
              <a:off x="5536150" y="-152400"/>
              <a:ext cx="3785654" cy="212942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6" name="Shape 286"/>
        <p:cNvGrpSpPr/>
        <p:nvPr/>
      </p:nvGrpSpPr>
      <p:grpSpPr>
        <a:xfrm>
          <a:off x="0" y="0"/>
          <a:ext cx="0" cy="0"/>
          <a:chOff x="0" y="0"/>
          <a:chExt cx="0" cy="0"/>
        </a:xfrm>
      </p:grpSpPr>
      <p:sp>
        <p:nvSpPr>
          <p:cNvPr id="287" name="Google Shape;287;p23"/>
          <p:cNvSpPr/>
          <p:nvPr/>
        </p:nvSpPr>
        <p:spPr>
          <a:xfrm>
            <a:off x="8141194" y="779020"/>
            <a:ext cx="114841" cy="114841"/>
          </a:xfrm>
          <a:custGeom>
            <a:rect b="b" l="l" r="r" t="t"/>
            <a:pathLst>
              <a:path extrusionOk="0" h="1145" w="1145">
                <a:moveTo>
                  <a:pt x="573" y="1"/>
                </a:moveTo>
                <a:cubicBezTo>
                  <a:pt x="258" y="1"/>
                  <a:pt x="1" y="255"/>
                  <a:pt x="1" y="573"/>
                </a:cubicBezTo>
                <a:cubicBezTo>
                  <a:pt x="1" y="887"/>
                  <a:pt x="258" y="1145"/>
                  <a:pt x="573" y="1145"/>
                </a:cubicBezTo>
                <a:cubicBezTo>
                  <a:pt x="891" y="1145"/>
                  <a:pt x="1145" y="887"/>
                  <a:pt x="1145" y="573"/>
                </a:cubicBezTo>
                <a:cubicBezTo>
                  <a:pt x="1145" y="255"/>
                  <a:pt x="891"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4496394" y="27193"/>
            <a:ext cx="114841" cy="114841"/>
          </a:xfrm>
          <a:custGeom>
            <a:rect b="b" l="l" r="r" t="t"/>
            <a:pathLst>
              <a:path extrusionOk="0" h="1145" w="1145">
                <a:moveTo>
                  <a:pt x="572" y="0"/>
                </a:moveTo>
                <a:cubicBezTo>
                  <a:pt x="258" y="0"/>
                  <a:pt x="1" y="258"/>
                  <a:pt x="1" y="573"/>
                </a:cubicBezTo>
                <a:cubicBezTo>
                  <a:pt x="1" y="891"/>
                  <a:pt x="258" y="1144"/>
                  <a:pt x="572" y="1144"/>
                </a:cubicBezTo>
                <a:cubicBezTo>
                  <a:pt x="890" y="1144"/>
                  <a:pt x="1145" y="891"/>
                  <a:pt x="1145" y="573"/>
                </a:cubicBezTo>
                <a:cubicBezTo>
                  <a:pt x="1145" y="258"/>
                  <a:pt x="890"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7913720" y="478129"/>
            <a:ext cx="94380" cy="86557"/>
          </a:xfrm>
          <a:custGeom>
            <a:rect b="b" l="l" r="r" t="t"/>
            <a:pathLst>
              <a:path extrusionOk="0" h="863" w="941">
                <a:moveTo>
                  <a:pt x="469" y="1"/>
                </a:moveTo>
                <a:cubicBezTo>
                  <a:pt x="272" y="1"/>
                  <a:pt x="91" y="141"/>
                  <a:pt x="48" y="341"/>
                </a:cubicBezTo>
                <a:cubicBezTo>
                  <a:pt x="1" y="576"/>
                  <a:pt x="148" y="803"/>
                  <a:pt x="379" y="853"/>
                </a:cubicBezTo>
                <a:cubicBezTo>
                  <a:pt x="409" y="860"/>
                  <a:pt x="439" y="863"/>
                  <a:pt x="469" y="863"/>
                </a:cubicBezTo>
                <a:cubicBezTo>
                  <a:pt x="669" y="863"/>
                  <a:pt x="847" y="723"/>
                  <a:pt x="891" y="522"/>
                </a:cubicBezTo>
                <a:cubicBezTo>
                  <a:pt x="941" y="288"/>
                  <a:pt x="791" y="60"/>
                  <a:pt x="559" y="10"/>
                </a:cubicBezTo>
                <a:cubicBezTo>
                  <a:pt x="529" y="4"/>
                  <a:pt x="499" y="1"/>
                  <a:pt x="4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1207835" y="45487"/>
            <a:ext cx="6923436" cy="4730331"/>
          </a:xfrm>
          <a:custGeom>
            <a:rect b="b" l="l" r="r" t="t"/>
            <a:pathLst>
              <a:path extrusionOk="0" h="47163" w="69029">
                <a:moveTo>
                  <a:pt x="49721" y="1"/>
                </a:moveTo>
                <a:cubicBezTo>
                  <a:pt x="45687" y="1"/>
                  <a:pt x="41583" y="1235"/>
                  <a:pt x="37957" y="3081"/>
                </a:cubicBezTo>
                <a:cubicBezTo>
                  <a:pt x="34762" y="4714"/>
                  <a:pt x="31698" y="6871"/>
                  <a:pt x="28119" y="7346"/>
                </a:cubicBezTo>
                <a:cubicBezTo>
                  <a:pt x="27557" y="7420"/>
                  <a:pt x="26998" y="7453"/>
                  <a:pt x="26440" y="7453"/>
                </a:cubicBezTo>
                <a:cubicBezTo>
                  <a:pt x="24560" y="7453"/>
                  <a:pt x="22694" y="7106"/>
                  <a:pt x="20823" y="6922"/>
                </a:cubicBezTo>
                <a:cubicBezTo>
                  <a:pt x="19960" y="6838"/>
                  <a:pt x="19084" y="6794"/>
                  <a:pt x="18201" y="6794"/>
                </a:cubicBezTo>
                <a:cubicBezTo>
                  <a:pt x="13150" y="6797"/>
                  <a:pt x="7908" y="8210"/>
                  <a:pt x="4382" y="11548"/>
                </a:cubicBezTo>
                <a:cubicBezTo>
                  <a:pt x="1720" y="14063"/>
                  <a:pt x="285" y="17468"/>
                  <a:pt x="121" y="20803"/>
                </a:cubicBezTo>
                <a:cubicBezTo>
                  <a:pt x="1" y="23245"/>
                  <a:pt x="466" y="25911"/>
                  <a:pt x="1583" y="28092"/>
                </a:cubicBezTo>
                <a:cubicBezTo>
                  <a:pt x="2837" y="30540"/>
                  <a:pt x="5858" y="32608"/>
                  <a:pt x="4924" y="35354"/>
                </a:cubicBezTo>
                <a:cubicBezTo>
                  <a:pt x="4915" y="35388"/>
                  <a:pt x="4901" y="35425"/>
                  <a:pt x="4891" y="35458"/>
                </a:cubicBezTo>
                <a:cubicBezTo>
                  <a:pt x="3731" y="38967"/>
                  <a:pt x="6417" y="42422"/>
                  <a:pt x="9909" y="42422"/>
                </a:cubicBezTo>
                <a:cubicBezTo>
                  <a:pt x="10257" y="42422"/>
                  <a:pt x="10615" y="42386"/>
                  <a:pt x="10979" y="42315"/>
                </a:cubicBezTo>
                <a:cubicBezTo>
                  <a:pt x="13826" y="41744"/>
                  <a:pt x="16716" y="41459"/>
                  <a:pt x="19599" y="41459"/>
                </a:cubicBezTo>
                <a:cubicBezTo>
                  <a:pt x="23289" y="41459"/>
                  <a:pt x="26972" y="41924"/>
                  <a:pt x="30564" y="42851"/>
                </a:cubicBezTo>
                <a:lnTo>
                  <a:pt x="46758" y="47035"/>
                </a:lnTo>
                <a:cubicBezTo>
                  <a:pt x="47584" y="47118"/>
                  <a:pt x="48410" y="47163"/>
                  <a:pt x="49236" y="47163"/>
                </a:cubicBezTo>
                <a:cubicBezTo>
                  <a:pt x="55512" y="47163"/>
                  <a:pt x="61579" y="44700"/>
                  <a:pt x="66095" y="40248"/>
                </a:cubicBezTo>
                <a:cubicBezTo>
                  <a:pt x="67807" y="37622"/>
                  <a:pt x="69029" y="36007"/>
                  <a:pt x="68915" y="31016"/>
                </a:cubicBezTo>
                <a:cubicBezTo>
                  <a:pt x="68798" y="26009"/>
                  <a:pt x="62814" y="19723"/>
                  <a:pt x="61931" y="17615"/>
                </a:cubicBezTo>
                <a:cubicBezTo>
                  <a:pt x="61057" y="15538"/>
                  <a:pt x="63276" y="11481"/>
                  <a:pt x="62924" y="9260"/>
                </a:cubicBezTo>
                <a:cubicBezTo>
                  <a:pt x="62148" y="4356"/>
                  <a:pt x="57559" y="867"/>
                  <a:pt x="52140" y="158"/>
                </a:cubicBezTo>
                <a:cubicBezTo>
                  <a:pt x="51340" y="51"/>
                  <a:pt x="50531" y="1"/>
                  <a:pt x="49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7985073" y="1238086"/>
            <a:ext cx="2272976" cy="1807954"/>
          </a:xfrm>
          <a:custGeom>
            <a:rect b="b" l="l" r="r" t="t"/>
            <a:pathLst>
              <a:path extrusionOk="0" h="8531" w="10725">
                <a:moveTo>
                  <a:pt x="5102" y="1"/>
                </a:moveTo>
                <a:cubicBezTo>
                  <a:pt x="3336" y="1"/>
                  <a:pt x="1519" y="586"/>
                  <a:pt x="924" y="1918"/>
                </a:cubicBezTo>
                <a:cubicBezTo>
                  <a:pt x="1" y="3975"/>
                  <a:pt x="3175" y="5526"/>
                  <a:pt x="4529" y="7329"/>
                </a:cubicBezTo>
                <a:cubicBezTo>
                  <a:pt x="5175" y="8186"/>
                  <a:pt x="5888" y="8530"/>
                  <a:pt x="6584" y="8530"/>
                </a:cubicBezTo>
                <a:cubicBezTo>
                  <a:pt x="7921" y="8530"/>
                  <a:pt x="9196" y="7249"/>
                  <a:pt x="9801" y="5895"/>
                </a:cubicBezTo>
                <a:cubicBezTo>
                  <a:pt x="10725" y="3837"/>
                  <a:pt x="9801" y="1422"/>
                  <a:pt x="7744" y="502"/>
                </a:cubicBezTo>
                <a:cubicBezTo>
                  <a:pt x="7018" y="175"/>
                  <a:pt x="6068" y="1"/>
                  <a:pt x="5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684799" y="3167397"/>
            <a:ext cx="851626" cy="772190"/>
          </a:xfrm>
          <a:custGeom>
            <a:rect b="b" l="l" r="r" t="t"/>
            <a:pathLst>
              <a:path extrusionOk="0" h="7699" w="8491">
                <a:moveTo>
                  <a:pt x="4102" y="1"/>
                </a:moveTo>
                <a:cubicBezTo>
                  <a:pt x="3038" y="1"/>
                  <a:pt x="1990" y="322"/>
                  <a:pt x="1348" y="1095"/>
                </a:cubicBezTo>
                <a:cubicBezTo>
                  <a:pt x="0" y="2710"/>
                  <a:pt x="2031" y="4550"/>
                  <a:pt x="2556" y="6310"/>
                </a:cubicBezTo>
                <a:cubicBezTo>
                  <a:pt x="2854" y="7310"/>
                  <a:pt x="3446" y="7698"/>
                  <a:pt x="4135" y="7698"/>
                </a:cubicBezTo>
                <a:cubicBezTo>
                  <a:pt x="5138" y="7698"/>
                  <a:pt x="6343" y="6875"/>
                  <a:pt x="7142" y="5918"/>
                </a:cubicBezTo>
                <a:cubicBezTo>
                  <a:pt x="8487" y="4299"/>
                  <a:pt x="8490" y="2085"/>
                  <a:pt x="7149" y="964"/>
                </a:cubicBezTo>
                <a:cubicBezTo>
                  <a:pt x="6446" y="382"/>
                  <a:pt x="5266" y="1"/>
                  <a:pt x="4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1810334" y="811416"/>
            <a:ext cx="5757979" cy="4004277"/>
          </a:xfrm>
          <a:custGeom>
            <a:rect b="b" l="l" r="r" t="t"/>
            <a:pathLst>
              <a:path extrusionOk="0" h="39924" w="57409">
                <a:moveTo>
                  <a:pt x="41442" y="1"/>
                </a:moveTo>
                <a:cubicBezTo>
                  <a:pt x="40809" y="1"/>
                  <a:pt x="40177" y="37"/>
                  <a:pt x="39550" y="109"/>
                </a:cubicBezTo>
                <a:cubicBezTo>
                  <a:pt x="35241" y="597"/>
                  <a:pt x="30969" y="3304"/>
                  <a:pt x="26644" y="3304"/>
                </a:cubicBezTo>
                <a:cubicBezTo>
                  <a:pt x="26399" y="3304"/>
                  <a:pt x="26154" y="3295"/>
                  <a:pt x="25908" y="3277"/>
                </a:cubicBezTo>
                <a:cubicBezTo>
                  <a:pt x="23814" y="3120"/>
                  <a:pt x="21881" y="2180"/>
                  <a:pt x="19898" y="1501"/>
                </a:cubicBezTo>
                <a:cubicBezTo>
                  <a:pt x="17859" y="802"/>
                  <a:pt x="15655" y="398"/>
                  <a:pt x="13483" y="398"/>
                </a:cubicBezTo>
                <a:cubicBezTo>
                  <a:pt x="10616" y="398"/>
                  <a:pt x="7802" y="1102"/>
                  <a:pt x="5494" y="2762"/>
                </a:cubicBezTo>
                <a:cubicBezTo>
                  <a:pt x="2888" y="4632"/>
                  <a:pt x="1162" y="7572"/>
                  <a:pt x="507" y="10686"/>
                </a:cubicBezTo>
                <a:cubicBezTo>
                  <a:pt x="28" y="12968"/>
                  <a:pt x="1" y="15570"/>
                  <a:pt x="593" y="17834"/>
                </a:cubicBezTo>
                <a:cubicBezTo>
                  <a:pt x="1256" y="20380"/>
                  <a:pt x="2329" y="22601"/>
                  <a:pt x="2245" y="25314"/>
                </a:cubicBezTo>
                <a:cubicBezTo>
                  <a:pt x="2159" y="28181"/>
                  <a:pt x="1580" y="30659"/>
                  <a:pt x="2078" y="33589"/>
                </a:cubicBezTo>
                <a:cubicBezTo>
                  <a:pt x="2736" y="37451"/>
                  <a:pt x="6385" y="39923"/>
                  <a:pt x="11969" y="39923"/>
                </a:cubicBezTo>
                <a:cubicBezTo>
                  <a:pt x="14052" y="39923"/>
                  <a:pt x="16405" y="39579"/>
                  <a:pt x="18971" y="38835"/>
                </a:cubicBezTo>
                <a:cubicBezTo>
                  <a:pt x="22988" y="37671"/>
                  <a:pt x="27153" y="37012"/>
                  <a:pt x="31330" y="36875"/>
                </a:cubicBezTo>
                <a:cubicBezTo>
                  <a:pt x="31630" y="36865"/>
                  <a:pt x="31928" y="36860"/>
                  <a:pt x="32226" y="36860"/>
                </a:cubicBezTo>
                <a:cubicBezTo>
                  <a:pt x="35807" y="36860"/>
                  <a:pt x="39244" y="37524"/>
                  <a:pt x="42815" y="37852"/>
                </a:cubicBezTo>
                <a:cubicBezTo>
                  <a:pt x="43587" y="37922"/>
                  <a:pt x="44369" y="37965"/>
                  <a:pt x="45149" y="37965"/>
                </a:cubicBezTo>
                <a:cubicBezTo>
                  <a:pt x="47133" y="37965"/>
                  <a:pt x="49109" y="37687"/>
                  <a:pt x="50909" y="36881"/>
                </a:cubicBezTo>
                <a:cubicBezTo>
                  <a:pt x="53291" y="35817"/>
                  <a:pt x="55248" y="33834"/>
                  <a:pt x="56278" y="31435"/>
                </a:cubicBezTo>
                <a:cubicBezTo>
                  <a:pt x="57312" y="29037"/>
                  <a:pt x="57409" y="26254"/>
                  <a:pt x="56543" y="23792"/>
                </a:cubicBezTo>
                <a:cubicBezTo>
                  <a:pt x="55873" y="21879"/>
                  <a:pt x="54649" y="20156"/>
                  <a:pt x="54275" y="18163"/>
                </a:cubicBezTo>
                <a:cubicBezTo>
                  <a:pt x="53826" y="15801"/>
                  <a:pt x="54629" y="13383"/>
                  <a:pt x="54545" y="10981"/>
                </a:cubicBezTo>
                <a:cubicBezTo>
                  <a:pt x="54425" y="7512"/>
                  <a:pt x="52381" y="4254"/>
                  <a:pt x="49501" y="2320"/>
                </a:cubicBezTo>
                <a:cubicBezTo>
                  <a:pt x="47142" y="738"/>
                  <a:pt x="44290" y="1"/>
                  <a:pt x="41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3583188" y="84563"/>
            <a:ext cx="753535" cy="499682"/>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txBox="1"/>
          <p:nvPr>
            <p:ph hasCustomPrompt="1" type="title"/>
          </p:nvPr>
        </p:nvSpPr>
        <p:spPr>
          <a:xfrm>
            <a:off x="1377175" y="2098650"/>
            <a:ext cx="6389700" cy="624000"/>
          </a:xfrm>
          <a:prstGeom prst="rect">
            <a:avLst/>
          </a:prstGeom>
        </p:spPr>
        <p:txBody>
          <a:bodyPr anchorCtr="0" anchor="ctr" bIns="0" lIns="91425" spcFirstLastPara="1" rIns="91425" wrap="square" tIns="0">
            <a:noAutofit/>
          </a:bodyPr>
          <a:lstStyle>
            <a:lvl1pPr lvl="0" rtl="0" algn="ctr">
              <a:spcBef>
                <a:spcPts val="0"/>
              </a:spcBef>
              <a:spcAft>
                <a:spcPts val="0"/>
              </a:spcAft>
              <a:buSzPts val="12000"/>
              <a:buNone/>
              <a:defRPr sz="72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6" name="Google Shape;296;p23"/>
          <p:cNvSpPr txBox="1"/>
          <p:nvPr>
            <p:ph idx="1" type="body"/>
          </p:nvPr>
        </p:nvSpPr>
        <p:spPr>
          <a:xfrm>
            <a:off x="2141275" y="2908400"/>
            <a:ext cx="4861500" cy="4551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297" name="Google Shape;297;p23"/>
          <p:cNvPicPr preferRelativeResize="0"/>
          <p:nvPr/>
        </p:nvPicPr>
        <p:blipFill rotWithShape="1">
          <a:blip r:embed="rId2">
            <a:alphaModFix/>
          </a:blip>
          <a:srcRect b="27" l="26975" r="0" t="44942"/>
          <a:stretch/>
        </p:blipFill>
        <p:spPr>
          <a:xfrm rot="5400000">
            <a:off x="8224362" y="-373937"/>
            <a:ext cx="993375" cy="1284050"/>
          </a:xfrm>
          <a:prstGeom prst="rect">
            <a:avLst/>
          </a:prstGeom>
          <a:noFill/>
          <a:ln>
            <a:noFill/>
          </a:ln>
        </p:spPr>
      </p:pic>
      <p:pic>
        <p:nvPicPr>
          <p:cNvPr id="298" name="Google Shape;298;p23"/>
          <p:cNvPicPr preferRelativeResize="0"/>
          <p:nvPr/>
        </p:nvPicPr>
        <p:blipFill>
          <a:blip r:embed="rId3">
            <a:alphaModFix/>
          </a:blip>
          <a:stretch>
            <a:fillRect/>
          </a:stretch>
        </p:blipFill>
        <p:spPr>
          <a:xfrm>
            <a:off x="-108141" y="3387325"/>
            <a:ext cx="1790590" cy="18323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99" name="Shape 29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
    <p:bg>
      <p:bgPr>
        <a:solidFill>
          <a:schemeClr val="accent1"/>
        </a:solidFill>
      </p:bgPr>
    </p:bg>
    <p:spTree>
      <p:nvGrpSpPr>
        <p:cNvPr id="300" name="Shape 30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_1_1">
    <p:bg>
      <p:bgPr>
        <a:solidFill>
          <a:srgbClr val="FFFFFF"/>
        </a:solidFill>
      </p:bgPr>
    </p:bg>
    <p:spTree>
      <p:nvGrpSpPr>
        <p:cNvPr id="301" name="Shape 301"/>
        <p:cNvGrpSpPr/>
        <p:nvPr/>
      </p:nvGrpSpPr>
      <p:grpSpPr>
        <a:xfrm>
          <a:off x="0" y="0"/>
          <a:ext cx="0" cy="0"/>
          <a:chOff x="0" y="0"/>
          <a:chExt cx="0" cy="0"/>
        </a:xfrm>
      </p:grpSpPr>
      <p:grpSp>
        <p:nvGrpSpPr>
          <p:cNvPr id="302" name="Google Shape;302;p26"/>
          <p:cNvGrpSpPr/>
          <p:nvPr/>
        </p:nvGrpSpPr>
        <p:grpSpPr>
          <a:xfrm>
            <a:off x="5861375" y="4178175"/>
            <a:ext cx="3351600" cy="1021698"/>
            <a:chOff x="5861375" y="4178175"/>
            <a:chExt cx="3351600" cy="1021698"/>
          </a:xfrm>
        </p:grpSpPr>
        <p:sp>
          <p:nvSpPr>
            <p:cNvPr id="303" name="Google Shape;303;p26"/>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26"/>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305" name="Google Shape;305;p26"/>
          <p:cNvGrpSpPr/>
          <p:nvPr/>
        </p:nvGrpSpPr>
        <p:grpSpPr>
          <a:xfrm>
            <a:off x="-103000" y="-237275"/>
            <a:ext cx="4656024" cy="2635100"/>
            <a:chOff x="-103000" y="-237275"/>
            <a:chExt cx="4656024" cy="2635100"/>
          </a:xfrm>
        </p:grpSpPr>
        <p:sp>
          <p:nvSpPr>
            <p:cNvPr id="306" name="Google Shape;306;p26"/>
            <p:cNvSpPr/>
            <p:nvPr/>
          </p:nvSpPr>
          <p:spPr>
            <a:xfrm>
              <a:off x="-1905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1905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26"/>
            <p:cNvPicPr preferRelativeResize="0"/>
            <p:nvPr/>
          </p:nvPicPr>
          <p:blipFill rotWithShape="1">
            <a:blip r:embed="rId3">
              <a:alphaModFix/>
            </a:blip>
            <a:srcRect b="29" l="0" r="0" t="39"/>
            <a:stretch/>
          </p:blipFill>
          <p:spPr>
            <a:xfrm>
              <a:off x="-103000" y="-237275"/>
              <a:ext cx="1360299" cy="2331747"/>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_1_1_1">
    <p:bg>
      <p:bgPr>
        <a:solidFill>
          <a:srgbClr val="FFFFFF"/>
        </a:solidFill>
      </p:bgPr>
    </p:bg>
    <p:spTree>
      <p:nvGrpSpPr>
        <p:cNvPr id="309" name="Shape 309"/>
        <p:cNvGrpSpPr/>
        <p:nvPr/>
      </p:nvGrpSpPr>
      <p:grpSpPr>
        <a:xfrm>
          <a:off x="0" y="0"/>
          <a:ext cx="0" cy="0"/>
          <a:chOff x="0" y="0"/>
          <a:chExt cx="0" cy="0"/>
        </a:xfrm>
      </p:grpSpPr>
      <p:grpSp>
        <p:nvGrpSpPr>
          <p:cNvPr id="310" name="Google Shape;310;p27"/>
          <p:cNvGrpSpPr/>
          <p:nvPr/>
        </p:nvGrpSpPr>
        <p:grpSpPr>
          <a:xfrm>
            <a:off x="6002520" y="-102719"/>
            <a:ext cx="4477807" cy="5398619"/>
            <a:chOff x="6002520" y="-102719"/>
            <a:chExt cx="4477807" cy="5398619"/>
          </a:xfrm>
        </p:grpSpPr>
        <p:sp>
          <p:nvSpPr>
            <p:cNvPr id="311" name="Google Shape;311;p27"/>
            <p:cNvSpPr/>
            <p:nvPr/>
          </p:nvSpPr>
          <p:spPr>
            <a:xfrm flipH="1" rot="10800000">
              <a:off x="7915228" y="315002"/>
              <a:ext cx="1679305" cy="4839573"/>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flipH="1" rot="10800000">
              <a:off x="9065267" y="201900"/>
              <a:ext cx="1287556" cy="4952684"/>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flipH="1" rot="10800000">
              <a:off x="8947883" y="-102719"/>
              <a:ext cx="1404938" cy="907153"/>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flipH="1" rot="9683509">
              <a:off x="8237391" y="3788609"/>
              <a:ext cx="729045" cy="1405831"/>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7"/>
            <p:cNvGrpSpPr/>
            <p:nvPr/>
          </p:nvGrpSpPr>
          <p:grpSpPr>
            <a:xfrm>
              <a:off x="6002520" y="4318199"/>
              <a:ext cx="4477807" cy="839588"/>
              <a:chOff x="3098100" y="3849750"/>
              <a:chExt cx="940775" cy="270425"/>
            </a:xfrm>
          </p:grpSpPr>
          <p:sp>
            <p:nvSpPr>
              <p:cNvPr id="316" name="Google Shape;316;p27"/>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9" name="Google Shape;319;p27"/>
            <p:cNvPicPr preferRelativeResize="0"/>
            <p:nvPr/>
          </p:nvPicPr>
          <p:blipFill rotWithShape="1">
            <a:blip r:embed="rId2">
              <a:alphaModFix/>
            </a:blip>
            <a:srcRect b="0" l="70893" r="0" t="0"/>
            <a:stretch/>
          </p:blipFill>
          <p:spPr>
            <a:xfrm>
              <a:off x="8305798" y="-52600"/>
              <a:ext cx="914400" cy="1767101"/>
            </a:xfrm>
            <a:prstGeom prst="rect">
              <a:avLst/>
            </a:prstGeom>
            <a:noFill/>
            <a:ln>
              <a:noFill/>
            </a:ln>
          </p:spPr>
        </p:pic>
        <p:pic>
          <p:nvPicPr>
            <p:cNvPr id="320" name="Google Shape;320;p27"/>
            <p:cNvPicPr preferRelativeResize="0"/>
            <p:nvPr/>
          </p:nvPicPr>
          <p:blipFill rotWithShape="1">
            <a:blip r:embed="rId3">
              <a:alphaModFix/>
            </a:blip>
            <a:srcRect b="0" l="53174" r="0" t="0"/>
            <a:stretch/>
          </p:blipFill>
          <p:spPr>
            <a:xfrm>
              <a:off x="7967650" y="3608200"/>
              <a:ext cx="1404950" cy="1687700"/>
            </a:xfrm>
            <a:prstGeom prst="rect">
              <a:avLst/>
            </a:prstGeom>
            <a:noFill/>
            <a:ln>
              <a:noFill/>
            </a:ln>
          </p:spPr>
        </p:pic>
      </p:grpSp>
      <p:grpSp>
        <p:nvGrpSpPr>
          <p:cNvPr id="321" name="Google Shape;321;p27"/>
          <p:cNvGrpSpPr/>
          <p:nvPr/>
        </p:nvGrpSpPr>
        <p:grpSpPr>
          <a:xfrm>
            <a:off x="-1461898" y="-365531"/>
            <a:ext cx="4517288" cy="5656681"/>
            <a:chOff x="-1461898" y="-365531"/>
            <a:chExt cx="4517288" cy="5656681"/>
          </a:xfrm>
        </p:grpSpPr>
        <p:grpSp>
          <p:nvGrpSpPr>
            <p:cNvPr id="322" name="Google Shape;322;p27"/>
            <p:cNvGrpSpPr/>
            <p:nvPr/>
          </p:nvGrpSpPr>
          <p:grpSpPr>
            <a:xfrm flipH="1" rot="-373055">
              <a:off x="-1188897" y="-165939"/>
              <a:ext cx="3971287" cy="5257164"/>
              <a:chOff x="3268325" y="3013975"/>
              <a:chExt cx="1443800" cy="1106200"/>
            </a:xfrm>
          </p:grpSpPr>
          <p:sp>
            <p:nvSpPr>
              <p:cNvPr id="323" name="Google Shape;323;p27"/>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27"/>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330" name="Google Shape;330;p27"/>
            <p:cNvPicPr preferRelativeResize="0"/>
            <p:nvPr/>
          </p:nvPicPr>
          <p:blipFill rotWithShape="1">
            <a:blip r:embed="rId5">
              <a:alphaModFix/>
            </a:blip>
            <a:srcRect b="36511" l="0" r="52408" t="0"/>
            <a:stretch/>
          </p:blipFill>
          <p:spPr>
            <a:xfrm>
              <a:off x="-228600" y="4090400"/>
              <a:ext cx="1600195" cy="1200749"/>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_1_1_1_1">
    <p:bg>
      <p:bgPr>
        <a:solidFill>
          <a:schemeClr val="accent1"/>
        </a:solidFill>
      </p:bgPr>
    </p:bg>
    <p:spTree>
      <p:nvGrpSpPr>
        <p:cNvPr id="331" name="Shape 331"/>
        <p:cNvGrpSpPr/>
        <p:nvPr/>
      </p:nvGrpSpPr>
      <p:grpSpPr>
        <a:xfrm>
          <a:off x="0" y="0"/>
          <a:ext cx="0" cy="0"/>
          <a:chOff x="0" y="0"/>
          <a:chExt cx="0" cy="0"/>
        </a:xfrm>
      </p:grpSpPr>
      <p:grpSp>
        <p:nvGrpSpPr>
          <p:cNvPr id="332" name="Google Shape;332;p28"/>
          <p:cNvGrpSpPr/>
          <p:nvPr/>
        </p:nvGrpSpPr>
        <p:grpSpPr>
          <a:xfrm>
            <a:off x="7588037" y="-344128"/>
            <a:ext cx="1753419" cy="5824284"/>
            <a:chOff x="5883539" y="-344156"/>
            <a:chExt cx="3534407" cy="5824284"/>
          </a:xfrm>
        </p:grpSpPr>
        <p:sp>
          <p:nvSpPr>
            <p:cNvPr id="333" name="Google Shape;333;p28"/>
            <p:cNvSpPr/>
            <p:nvPr/>
          </p:nvSpPr>
          <p:spPr>
            <a:xfrm rot="5400000">
              <a:off x="6900504" y="863896"/>
              <a:ext cx="3234092" cy="138320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rot="5400000">
              <a:off x="4775506" y="1046483"/>
              <a:ext cx="5541677" cy="3325611"/>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rot="5400000">
              <a:off x="8150941" y="3716902"/>
              <a:ext cx="789976" cy="451130"/>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rot="5400000">
              <a:off x="8024895" y="1980397"/>
              <a:ext cx="1785149" cy="530118"/>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rot="5400000">
              <a:off x="7621400" y="2799386"/>
              <a:ext cx="2407783" cy="714476"/>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8"/>
            <p:cNvGrpSpPr/>
            <p:nvPr/>
          </p:nvGrpSpPr>
          <p:grpSpPr>
            <a:xfrm flipH="1">
              <a:off x="6930507" y="-344156"/>
              <a:ext cx="2487438" cy="2254471"/>
              <a:chOff x="4895725" y="2485200"/>
              <a:chExt cx="464525" cy="744050"/>
            </a:xfrm>
          </p:grpSpPr>
          <p:sp>
            <p:nvSpPr>
              <p:cNvPr id="339" name="Google Shape;339;p28"/>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8" name="Google Shape;368;p28"/>
          <p:cNvSpPr/>
          <p:nvPr/>
        </p:nvSpPr>
        <p:spPr>
          <a:xfrm rot="10800000">
            <a:off x="-25632" y="330110"/>
            <a:ext cx="1733468"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rot="10800000">
            <a:off x="1663796" y="-162474"/>
            <a:ext cx="2346884"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rot="10800000">
            <a:off x="-952031" y="-131121"/>
            <a:ext cx="1670156" cy="5209246"/>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rot="10800000">
            <a:off x="-952067" y="-162472"/>
            <a:ext cx="1801210" cy="904284"/>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rot="10800000">
            <a:off x="1422014" y="-162475"/>
            <a:ext cx="3317609"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rot="10800000">
            <a:off x="1663796" y="-162470"/>
            <a:ext cx="2346884"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rot="10800000">
            <a:off x="174620" y="1110048"/>
            <a:ext cx="514394"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rot="10800000">
            <a:off x="-476598" y="953998"/>
            <a:ext cx="38213" cy="51250"/>
          </a:xfrm>
          <a:custGeom>
            <a:rect b="b" l="l" r="r" t="t"/>
            <a:pathLst>
              <a:path extrusionOk="0" h="599" w="60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rot="10800000">
            <a:off x="-413230" y="894193"/>
            <a:ext cx="19297" cy="25582"/>
          </a:xfrm>
          <a:custGeom>
            <a:rect b="b" l="l" r="r" t="t"/>
            <a:pathLst>
              <a:path extrusionOk="0" h="299" w="303">
                <a:moveTo>
                  <a:pt x="0" y="1"/>
                </a:moveTo>
                <a:lnTo>
                  <a:pt x="0" y="298"/>
                </a:lnTo>
                <a:lnTo>
                  <a:pt x="303" y="298"/>
                </a:lnTo>
                <a:cubicBezTo>
                  <a:pt x="303" y="133"/>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rot="10800000">
            <a:off x="-412593" y="1039045"/>
            <a:ext cx="18660" cy="21903"/>
          </a:xfrm>
          <a:custGeom>
            <a:rect b="b" l="l" r="r" t="t"/>
            <a:pathLst>
              <a:path extrusionOk="0" h="256" w="293">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rot="10800000">
            <a:off x="-413230" y="868439"/>
            <a:ext cx="19297" cy="25839"/>
          </a:xfrm>
          <a:custGeom>
            <a:rect b="b" l="l" r="r" t="t"/>
            <a:pathLst>
              <a:path extrusionOk="0" h="302" w="303">
                <a:moveTo>
                  <a:pt x="0" y="0"/>
                </a:moveTo>
                <a:lnTo>
                  <a:pt x="0" y="301"/>
                </a:lnTo>
                <a:cubicBezTo>
                  <a:pt x="166" y="301"/>
                  <a:pt x="303" y="164"/>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rot="10800000">
            <a:off x="-413230" y="723588"/>
            <a:ext cx="19297" cy="25411"/>
          </a:xfrm>
          <a:custGeom>
            <a:rect b="b" l="l" r="r" t="t"/>
            <a:pathLst>
              <a:path extrusionOk="0" h="297" w="303">
                <a:moveTo>
                  <a:pt x="0" y="0"/>
                </a:moveTo>
                <a:lnTo>
                  <a:pt x="0" y="297"/>
                </a:lnTo>
                <a:lnTo>
                  <a:pt x="303" y="297"/>
                </a:lnTo>
                <a:cubicBezTo>
                  <a:pt x="303" y="131"/>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rot="10800000">
            <a:off x="-476598" y="783308"/>
            <a:ext cx="38213" cy="51336"/>
          </a:xfrm>
          <a:custGeom>
            <a:rect b="b" l="l" r="r" t="t"/>
            <a:pathLst>
              <a:path extrusionOk="0" h="600" w="60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rot="10800000">
            <a:off x="-413230" y="697749"/>
            <a:ext cx="19297" cy="25925"/>
          </a:xfrm>
          <a:custGeom>
            <a:rect b="b" l="l" r="r" t="t"/>
            <a:pathLst>
              <a:path extrusionOk="0" h="303" w="303">
                <a:moveTo>
                  <a:pt x="0" y="1"/>
                </a:moveTo>
                <a:lnTo>
                  <a:pt x="0" y="303"/>
                </a:lnTo>
                <a:cubicBezTo>
                  <a:pt x="166" y="303"/>
                  <a:pt x="303" y="170"/>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rot="10800000">
            <a:off x="-476598" y="612617"/>
            <a:ext cx="38213" cy="50908"/>
          </a:xfrm>
          <a:custGeom>
            <a:rect b="b" l="l" r="r" t="t"/>
            <a:pathLst>
              <a:path extrusionOk="0" h="595" w="60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rot="10800000">
            <a:off x="-413230" y="552469"/>
            <a:ext cx="19297" cy="25925"/>
          </a:xfrm>
          <a:custGeom>
            <a:rect b="b" l="l" r="r" t="t"/>
            <a:pathLst>
              <a:path extrusionOk="0" h="303" w="303">
                <a:moveTo>
                  <a:pt x="0" y="0"/>
                </a:moveTo>
                <a:lnTo>
                  <a:pt x="0" y="302"/>
                </a:lnTo>
                <a:lnTo>
                  <a:pt x="303" y="302"/>
                </a:lnTo>
                <a:cubicBezTo>
                  <a:pt x="303" y="133"/>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rot="10800000">
            <a:off x="-413230" y="381864"/>
            <a:ext cx="19297" cy="25839"/>
          </a:xfrm>
          <a:custGeom>
            <a:rect b="b" l="l" r="r" t="t"/>
            <a:pathLst>
              <a:path extrusionOk="0" h="302" w="303">
                <a:moveTo>
                  <a:pt x="0" y="1"/>
                </a:moveTo>
                <a:lnTo>
                  <a:pt x="0" y="302"/>
                </a:lnTo>
                <a:lnTo>
                  <a:pt x="303" y="302"/>
                </a:lnTo>
                <a:cubicBezTo>
                  <a:pt x="303" y="136"/>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rot="10800000">
            <a:off x="-413230" y="527143"/>
            <a:ext cx="19297" cy="25411"/>
          </a:xfrm>
          <a:custGeom>
            <a:rect b="b" l="l" r="r" t="t"/>
            <a:pathLst>
              <a:path extrusionOk="0" h="297" w="303">
                <a:moveTo>
                  <a:pt x="0" y="0"/>
                </a:moveTo>
                <a:lnTo>
                  <a:pt x="0" y="297"/>
                </a:lnTo>
                <a:cubicBezTo>
                  <a:pt x="166" y="297"/>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rot="10800000">
            <a:off x="-476598" y="441498"/>
            <a:ext cx="38213" cy="51422"/>
          </a:xfrm>
          <a:custGeom>
            <a:rect b="b" l="l" r="r" t="t"/>
            <a:pathLst>
              <a:path extrusionOk="0" h="601" w="60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rot="10800000">
            <a:off x="-413230" y="211087"/>
            <a:ext cx="19297" cy="26010"/>
          </a:xfrm>
          <a:custGeom>
            <a:rect b="b" l="l" r="r" t="t"/>
            <a:pathLst>
              <a:path extrusionOk="0" h="304" w="303">
                <a:moveTo>
                  <a:pt x="0" y="1"/>
                </a:moveTo>
                <a:lnTo>
                  <a:pt x="0" y="303"/>
                </a:lnTo>
                <a:lnTo>
                  <a:pt x="303" y="303"/>
                </a:lnTo>
                <a:cubicBezTo>
                  <a:pt x="303" y="138"/>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rot="10800000">
            <a:off x="-413230" y="356367"/>
            <a:ext cx="19297" cy="25582"/>
          </a:xfrm>
          <a:custGeom>
            <a:rect b="b" l="l" r="r" t="t"/>
            <a:pathLst>
              <a:path extrusionOk="0" h="299" w="303">
                <a:moveTo>
                  <a:pt x="0" y="1"/>
                </a:moveTo>
                <a:lnTo>
                  <a:pt x="0" y="298"/>
                </a:lnTo>
                <a:cubicBezTo>
                  <a:pt x="166" y="298"/>
                  <a:pt x="303" y="166"/>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rot="10800000">
            <a:off x="-476598" y="270893"/>
            <a:ext cx="38213" cy="51250"/>
          </a:xfrm>
          <a:custGeom>
            <a:rect b="b" l="l" r="r" t="t"/>
            <a:pathLst>
              <a:path extrusionOk="0" h="599" w="60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rot="10800000">
            <a:off x="-413230" y="185762"/>
            <a:ext cx="19297" cy="25411"/>
          </a:xfrm>
          <a:custGeom>
            <a:rect b="b" l="l" r="r" t="t"/>
            <a:pathLst>
              <a:path extrusionOk="0" h="297" w="303">
                <a:moveTo>
                  <a:pt x="0" y="0"/>
                </a:moveTo>
                <a:lnTo>
                  <a:pt x="0" y="297"/>
                </a:lnTo>
                <a:cubicBezTo>
                  <a:pt x="166" y="297"/>
                  <a:pt x="303" y="165"/>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rot="10800000">
            <a:off x="-413230" y="40482"/>
            <a:ext cx="19297" cy="25839"/>
          </a:xfrm>
          <a:custGeom>
            <a:rect b="b" l="l" r="r" t="t"/>
            <a:pathLst>
              <a:path extrusionOk="0" h="302" w="303">
                <a:moveTo>
                  <a:pt x="0" y="0"/>
                </a:moveTo>
                <a:lnTo>
                  <a:pt x="0" y="301"/>
                </a:lnTo>
                <a:lnTo>
                  <a:pt x="303" y="301"/>
                </a:lnTo>
                <a:cubicBezTo>
                  <a:pt x="303"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rot="10800000">
            <a:off x="-476598" y="100117"/>
            <a:ext cx="38213" cy="51422"/>
          </a:xfrm>
          <a:custGeom>
            <a:rect b="b" l="l" r="r" t="t"/>
            <a:pathLst>
              <a:path extrusionOk="0" h="601" w="60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rot="10800000">
            <a:off x="-413230" y="15071"/>
            <a:ext cx="19297" cy="25497"/>
          </a:xfrm>
          <a:custGeom>
            <a:rect b="b" l="l" r="r" t="t"/>
            <a:pathLst>
              <a:path extrusionOk="0" h="298" w="303">
                <a:moveTo>
                  <a:pt x="0" y="0"/>
                </a:moveTo>
                <a:lnTo>
                  <a:pt x="0" y="298"/>
                </a:lnTo>
                <a:cubicBezTo>
                  <a:pt x="166" y="298"/>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rot="10800000">
            <a:off x="-476598" y="-70488"/>
            <a:ext cx="38213" cy="51336"/>
          </a:xfrm>
          <a:custGeom>
            <a:rect b="b" l="l" r="r" t="t"/>
            <a:pathLst>
              <a:path extrusionOk="0" h="600" w="60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rot="10800000">
            <a:off x="-393997" y="894193"/>
            <a:ext cx="19043" cy="25582"/>
          </a:xfrm>
          <a:custGeom>
            <a:rect b="b" l="l" r="r" t="t"/>
            <a:pathLst>
              <a:path extrusionOk="0" h="299" w="299">
                <a:moveTo>
                  <a:pt x="298" y="1"/>
                </a:moveTo>
                <a:cubicBezTo>
                  <a:pt x="133" y="1"/>
                  <a:pt x="1" y="133"/>
                  <a:pt x="1" y="298"/>
                </a:cubicBezTo>
                <a:lnTo>
                  <a:pt x="298" y="298"/>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rot="10800000">
            <a:off x="-393997" y="1039045"/>
            <a:ext cx="17196" cy="18310"/>
          </a:xfrm>
          <a:custGeom>
            <a:rect b="b" l="l" r="r" t="t"/>
            <a:pathLst>
              <a:path extrusionOk="0" h="214" w="27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rot="10800000">
            <a:off x="-286178" y="894193"/>
            <a:ext cx="19297" cy="25582"/>
          </a:xfrm>
          <a:custGeom>
            <a:rect b="b" l="l" r="r" t="t"/>
            <a:pathLst>
              <a:path extrusionOk="0" h="299" w="303">
                <a:moveTo>
                  <a:pt x="0" y="1"/>
                </a:moveTo>
                <a:lnTo>
                  <a:pt x="0" y="298"/>
                </a:lnTo>
                <a:lnTo>
                  <a:pt x="302" y="298"/>
                </a:lnTo>
                <a:cubicBezTo>
                  <a:pt x="302" y="133"/>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rot="10800000">
            <a:off x="-349546" y="953998"/>
            <a:ext cx="38213" cy="51250"/>
          </a:xfrm>
          <a:custGeom>
            <a:rect b="b" l="l" r="r" t="t"/>
            <a:pathLst>
              <a:path extrusionOk="0" h="599" w="60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rot="10800000">
            <a:off x="-349546" y="783308"/>
            <a:ext cx="38213" cy="51336"/>
          </a:xfrm>
          <a:custGeom>
            <a:rect b="b" l="l" r="r" t="t"/>
            <a:pathLst>
              <a:path extrusionOk="0" h="600" w="60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rot="10800000">
            <a:off x="-393997" y="723588"/>
            <a:ext cx="19043" cy="25411"/>
          </a:xfrm>
          <a:custGeom>
            <a:rect b="b" l="l" r="r" t="t"/>
            <a:pathLst>
              <a:path extrusionOk="0" h="297" w="299">
                <a:moveTo>
                  <a:pt x="298" y="0"/>
                </a:moveTo>
                <a:cubicBezTo>
                  <a:pt x="133" y="0"/>
                  <a:pt x="1" y="131"/>
                  <a:pt x="1" y="297"/>
                </a:cubicBezTo>
                <a:lnTo>
                  <a:pt x="298" y="297"/>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rot="10800000">
            <a:off x="-286178" y="723588"/>
            <a:ext cx="19297" cy="25411"/>
          </a:xfrm>
          <a:custGeom>
            <a:rect b="b" l="l" r="r" t="t"/>
            <a:pathLst>
              <a:path extrusionOk="0" h="297" w="303">
                <a:moveTo>
                  <a:pt x="0" y="0"/>
                </a:moveTo>
                <a:lnTo>
                  <a:pt x="0" y="297"/>
                </a:lnTo>
                <a:lnTo>
                  <a:pt x="302" y="297"/>
                </a:lnTo>
                <a:cubicBezTo>
                  <a:pt x="302" y="131"/>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rot="10800000">
            <a:off x="-393997" y="868439"/>
            <a:ext cx="19043" cy="25839"/>
          </a:xfrm>
          <a:custGeom>
            <a:rect b="b" l="l" r="r" t="t"/>
            <a:pathLst>
              <a:path extrusionOk="0" h="302" w="299">
                <a:moveTo>
                  <a:pt x="1" y="0"/>
                </a:moveTo>
                <a:cubicBezTo>
                  <a:pt x="1" y="164"/>
                  <a:pt x="133" y="301"/>
                  <a:pt x="298" y="301"/>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rot="10800000">
            <a:off x="-286178" y="868439"/>
            <a:ext cx="19297" cy="25839"/>
          </a:xfrm>
          <a:custGeom>
            <a:rect b="b" l="l" r="r" t="t"/>
            <a:pathLst>
              <a:path extrusionOk="0" h="302" w="303">
                <a:moveTo>
                  <a:pt x="0" y="0"/>
                </a:moveTo>
                <a:lnTo>
                  <a:pt x="0" y="301"/>
                </a:lnTo>
                <a:cubicBezTo>
                  <a:pt x="165" y="301"/>
                  <a:pt x="302" y="164"/>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rot="10800000">
            <a:off x="-349546" y="612617"/>
            <a:ext cx="38213" cy="50908"/>
          </a:xfrm>
          <a:custGeom>
            <a:rect b="b" l="l" r="r" t="t"/>
            <a:pathLst>
              <a:path extrusionOk="0" h="595" w="60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rot="10800000">
            <a:off x="-286178" y="552469"/>
            <a:ext cx="19297" cy="25925"/>
          </a:xfrm>
          <a:custGeom>
            <a:rect b="b" l="l" r="r" t="t"/>
            <a:pathLst>
              <a:path extrusionOk="0" h="303" w="303">
                <a:moveTo>
                  <a:pt x="0" y="0"/>
                </a:moveTo>
                <a:lnTo>
                  <a:pt x="0" y="302"/>
                </a:lnTo>
                <a:lnTo>
                  <a:pt x="302" y="302"/>
                </a:lnTo>
                <a:cubicBezTo>
                  <a:pt x="302" y="133"/>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rot="10800000">
            <a:off x="-393997" y="697749"/>
            <a:ext cx="19043" cy="25925"/>
          </a:xfrm>
          <a:custGeom>
            <a:rect b="b" l="l" r="r" t="t"/>
            <a:pathLst>
              <a:path extrusionOk="0" h="303" w="299">
                <a:moveTo>
                  <a:pt x="1" y="1"/>
                </a:moveTo>
                <a:cubicBezTo>
                  <a:pt x="1" y="170"/>
                  <a:pt x="133" y="303"/>
                  <a:pt x="298" y="303"/>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rot="10800000">
            <a:off x="-286178" y="697749"/>
            <a:ext cx="19297" cy="25925"/>
          </a:xfrm>
          <a:custGeom>
            <a:rect b="b" l="l" r="r" t="t"/>
            <a:pathLst>
              <a:path extrusionOk="0" h="303" w="303">
                <a:moveTo>
                  <a:pt x="0" y="1"/>
                </a:moveTo>
                <a:lnTo>
                  <a:pt x="0" y="303"/>
                </a:lnTo>
                <a:cubicBezTo>
                  <a:pt x="165" y="303"/>
                  <a:pt x="302" y="170"/>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rot="10800000">
            <a:off x="-393997" y="552469"/>
            <a:ext cx="19043" cy="25925"/>
          </a:xfrm>
          <a:custGeom>
            <a:rect b="b" l="l" r="r" t="t"/>
            <a:pathLst>
              <a:path extrusionOk="0" h="303" w="299">
                <a:moveTo>
                  <a:pt x="298" y="0"/>
                </a:moveTo>
                <a:cubicBezTo>
                  <a:pt x="133" y="0"/>
                  <a:pt x="1" y="133"/>
                  <a:pt x="1" y="302"/>
                </a:cubicBezTo>
                <a:lnTo>
                  <a:pt x="298" y="302"/>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rot="10800000">
            <a:off x="-393997" y="381864"/>
            <a:ext cx="19043" cy="25839"/>
          </a:xfrm>
          <a:custGeom>
            <a:rect b="b" l="l" r="r" t="t"/>
            <a:pathLst>
              <a:path extrusionOk="0" h="302" w="299">
                <a:moveTo>
                  <a:pt x="298" y="1"/>
                </a:moveTo>
                <a:cubicBezTo>
                  <a:pt x="133" y="1"/>
                  <a:pt x="1" y="136"/>
                  <a:pt x="1" y="302"/>
                </a:cubicBezTo>
                <a:lnTo>
                  <a:pt x="298" y="302"/>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rot="10800000">
            <a:off x="-286178" y="527143"/>
            <a:ext cx="19297" cy="25411"/>
          </a:xfrm>
          <a:custGeom>
            <a:rect b="b" l="l" r="r" t="t"/>
            <a:pathLst>
              <a:path extrusionOk="0" h="297" w="303">
                <a:moveTo>
                  <a:pt x="0" y="0"/>
                </a:moveTo>
                <a:lnTo>
                  <a:pt x="0" y="297"/>
                </a:lnTo>
                <a:cubicBezTo>
                  <a:pt x="165" y="297"/>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rot="10800000">
            <a:off x="-393997" y="527143"/>
            <a:ext cx="19043" cy="25411"/>
          </a:xfrm>
          <a:custGeom>
            <a:rect b="b" l="l" r="r" t="t"/>
            <a:pathLst>
              <a:path extrusionOk="0" h="297" w="299">
                <a:moveTo>
                  <a:pt x="1" y="0"/>
                </a:moveTo>
                <a:cubicBezTo>
                  <a:pt x="1" y="166"/>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rot="10800000">
            <a:off x="-349546" y="441498"/>
            <a:ext cx="38213" cy="51422"/>
          </a:xfrm>
          <a:custGeom>
            <a:rect b="b" l="l" r="r" t="t"/>
            <a:pathLst>
              <a:path extrusionOk="0" h="601" w="60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rot="10800000">
            <a:off x="-286178" y="381864"/>
            <a:ext cx="19297" cy="25839"/>
          </a:xfrm>
          <a:custGeom>
            <a:rect b="b" l="l" r="r" t="t"/>
            <a:pathLst>
              <a:path extrusionOk="0" h="302" w="303">
                <a:moveTo>
                  <a:pt x="0" y="1"/>
                </a:moveTo>
                <a:lnTo>
                  <a:pt x="0" y="302"/>
                </a:lnTo>
                <a:lnTo>
                  <a:pt x="302" y="302"/>
                </a:lnTo>
                <a:cubicBezTo>
                  <a:pt x="302" y="136"/>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rot="10800000">
            <a:off x="-286178" y="211087"/>
            <a:ext cx="19297" cy="26010"/>
          </a:xfrm>
          <a:custGeom>
            <a:rect b="b" l="l" r="r" t="t"/>
            <a:pathLst>
              <a:path extrusionOk="0" h="304" w="303">
                <a:moveTo>
                  <a:pt x="0" y="1"/>
                </a:moveTo>
                <a:lnTo>
                  <a:pt x="0" y="303"/>
                </a:lnTo>
                <a:lnTo>
                  <a:pt x="302" y="303"/>
                </a:lnTo>
                <a:cubicBezTo>
                  <a:pt x="302" y="138"/>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rot="10800000">
            <a:off x="-286178" y="356367"/>
            <a:ext cx="19297" cy="25582"/>
          </a:xfrm>
          <a:custGeom>
            <a:rect b="b" l="l" r="r" t="t"/>
            <a:pathLst>
              <a:path extrusionOk="0" h="299" w="303">
                <a:moveTo>
                  <a:pt x="0" y="1"/>
                </a:moveTo>
                <a:lnTo>
                  <a:pt x="0" y="298"/>
                </a:lnTo>
                <a:cubicBezTo>
                  <a:pt x="165" y="298"/>
                  <a:pt x="302" y="166"/>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rot="10800000">
            <a:off x="-349546" y="270893"/>
            <a:ext cx="38213" cy="51250"/>
          </a:xfrm>
          <a:custGeom>
            <a:rect b="b" l="l" r="r" t="t"/>
            <a:pathLst>
              <a:path extrusionOk="0" h="599" w="60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rot="10800000">
            <a:off x="-393997" y="211087"/>
            <a:ext cx="19043" cy="26010"/>
          </a:xfrm>
          <a:custGeom>
            <a:rect b="b" l="l" r="r" t="t"/>
            <a:pathLst>
              <a:path extrusionOk="0" h="304" w="299">
                <a:moveTo>
                  <a:pt x="298" y="1"/>
                </a:moveTo>
                <a:cubicBezTo>
                  <a:pt x="133" y="1"/>
                  <a:pt x="1" y="138"/>
                  <a:pt x="1" y="303"/>
                </a:cubicBezTo>
                <a:lnTo>
                  <a:pt x="298" y="303"/>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rot="10800000">
            <a:off x="-393997" y="356367"/>
            <a:ext cx="19043" cy="25582"/>
          </a:xfrm>
          <a:custGeom>
            <a:rect b="b" l="l" r="r" t="t"/>
            <a:pathLst>
              <a:path extrusionOk="0" h="299" w="299">
                <a:moveTo>
                  <a:pt x="1" y="1"/>
                </a:moveTo>
                <a:cubicBezTo>
                  <a:pt x="1" y="166"/>
                  <a:pt x="133" y="298"/>
                  <a:pt x="298" y="298"/>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rot="10800000">
            <a:off x="-393997" y="40482"/>
            <a:ext cx="19043" cy="25839"/>
          </a:xfrm>
          <a:custGeom>
            <a:rect b="b" l="l" r="r" t="t"/>
            <a:pathLst>
              <a:path extrusionOk="0" h="302" w="299">
                <a:moveTo>
                  <a:pt x="298" y="0"/>
                </a:moveTo>
                <a:cubicBezTo>
                  <a:pt x="133" y="0"/>
                  <a:pt x="1" y="136"/>
                  <a:pt x="1"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rot="10800000">
            <a:off x="-393997" y="185762"/>
            <a:ext cx="19043" cy="25411"/>
          </a:xfrm>
          <a:custGeom>
            <a:rect b="b" l="l" r="r" t="t"/>
            <a:pathLst>
              <a:path extrusionOk="0" h="297" w="299">
                <a:moveTo>
                  <a:pt x="1" y="0"/>
                </a:moveTo>
                <a:cubicBezTo>
                  <a:pt x="1" y="165"/>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rot="10800000">
            <a:off x="-286178" y="40482"/>
            <a:ext cx="19297" cy="25839"/>
          </a:xfrm>
          <a:custGeom>
            <a:rect b="b" l="l" r="r" t="t"/>
            <a:pathLst>
              <a:path extrusionOk="0" h="302" w="303">
                <a:moveTo>
                  <a:pt x="0" y="0"/>
                </a:moveTo>
                <a:lnTo>
                  <a:pt x="0" y="301"/>
                </a:lnTo>
                <a:lnTo>
                  <a:pt x="302" y="301"/>
                </a:lnTo>
                <a:cubicBezTo>
                  <a:pt x="302"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rot="10800000">
            <a:off x="-286178" y="185762"/>
            <a:ext cx="19297" cy="25411"/>
          </a:xfrm>
          <a:custGeom>
            <a:rect b="b" l="l" r="r" t="t"/>
            <a:pathLst>
              <a:path extrusionOk="0" h="297" w="303">
                <a:moveTo>
                  <a:pt x="0" y="0"/>
                </a:moveTo>
                <a:lnTo>
                  <a:pt x="0" y="297"/>
                </a:lnTo>
                <a:cubicBezTo>
                  <a:pt x="165" y="297"/>
                  <a:pt x="302" y="165"/>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rot="10800000">
            <a:off x="-349546" y="100117"/>
            <a:ext cx="38213" cy="51422"/>
          </a:xfrm>
          <a:custGeom>
            <a:rect b="b" l="l" r="r" t="t"/>
            <a:pathLst>
              <a:path extrusionOk="0" h="601" w="60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rot="10800000">
            <a:off x="-349546" y="-70488"/>
            <a:ext cx="38213" cy="51336"/>
          </a:xfrm>
          <a:custGeom>
            <a:rect b="b" l="l" r="r" t="t"/>
            <a:pathLst>
              <a:path extrusionOk="0" h="600" w="60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rot="10800000">
            <a:off x="-393997" y="15071"/>
            <a:ext cx="19043" cy="25497"/>
          </a:xfrm>
          <a:custGeom>
            <a:rect b="b" l="l" r="r" t="t"/>
            <a:pathLst>
              <a:path extrusionOk="0" h="298" w="299">
                <a:moveTo>
                  <a:pt x="1" y="0"/>
                </a:moveTo>
                <a:cubicBezTo>
                  <a:pt x="1"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rot="10800000">
            <a:off x="-286178" y="15071"/>
            <a:ext cx="19297" cy="25497"/>
          </a:xfrm>
          <a:custGeom>
            <a:rect b="b" l="l" r="r" t="t"/>
            <a:pathLst>
              <a:path extrusionOk="0" h="298" w="303">
                <a:moveTo>
                  <a:pt x="0" y="0"/>
                </a:moveTo>
                <a:lnTo>
                  <a:pt x="0" y="298"/>
                </a:lnTo>
                <a:cubicBezTo>
                  <a:pt x="165"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rot="10800000">
            <a:off x="-222493" y="953999"/>
            <a:ext cx="37002" cy="37646"/>
          </a:xfrm>
          <a:custGeom>
            <a:rect b="b" l="l" r="r" t="t"/>
            <a:pathLst>
              <a:path extrusionOk="0" h="440" w="581">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rot="10800000">
            <a:off x="-266945" y="894193"/>
            <a:ext cx="18979" cy="25582"/>
          </a:xfrm>
          <a:custGeom>
            <a:rect b="b" l="l" r="r" t="t"/>
            <a:pathLst>
              <a:path extrusionOk="0" h="299" w="298">
                <a:moveTo>
                  <a:pt x="297" y="1"/>
                </a:moveTo>
                <a:cubicBezTo>
                  <a:pt x="133" y="1"/>
                  <a:pt x="1" y="133"/>
                  <a:pt x="1" y="298"/>
                </a:cubicBezTo>
                <a:lnTo>
                  <a:pt x="297" y="298"/>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rot="10800000">
            <a:off x="-158807" y="894193"/>
            <a:ext cx="18979" cy="25582"/>
          </a:xfrm>
          <a:custGeom>
            <a:rect b="b" l="l" r="r" t="t"/>
            <a:pathLst>
              <a:path extrusionOk="0" h="299" w="298">
                <a:moveTo>
                  <a:pt x="1" y="1"/>
                </a:moveTo>
                <a:lnTo>
                  <a:pt x="1" y="298"/>
                </a:lnTo>
                <a:lnTo>
                  <a:pt x="297" y="298"/>
                </a:lnTo>
                <a:cubicBezTo>
                  <a:pt x="297" y="133"/>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rot="10800000">
            <a:off x="-158807" y="868439"/>
            <a:ext cx="18979" cy="25839"/>
          </a:xfrm>
          <a:custGeom>
            <a:rect b="b" l="l" r="r" t="t"/>
            <a:pathLst>
              <a:path extrusionOk="0" h="302" w="298">
                <a:moveTo>
                  <a:pt x="1" y="0"/>
                </a:moveTo>
                <a:lnTo>
                  <a:pt x="1" y="301"/>
                </a:lnTo>
                <a:cubicBezTo>
                  <a:pt x="166" y="301"/>
                  <a:pt x="297" y="164"/>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rot="10800000">
            <a:off x="-158807" y="723588"/>
            <a:ext cx="18979" cy="25411"/>
          </a:xfrm>
          <a:custGeom>
            <a:rect b="b" l="l" r="r" t="t"/>
            <a:pathLst>
              <a:path extrusionOk="0" h="297" w="298">
                <a:moveTo>
                  <a:pt x="1" y="0"/>
                </a:moveTo>
                <a:lnTo>
                  <a:pt x="1" y="297"/>
                </a:lnTo>
                <a:lnTo>
                  <a:pt x="297" y="297"/>
                </a:lnTo>
                <a:cubicBezTo>
                  <a:pt x="297" y="131"/>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rot="10800000">
            <a:off x="-222493" y="783308"/>
            <a:ext cx="38149" cy="51336"/>
          </a:xfrm>
          <a:custGeom>
            <a:rect b="b" l="l" r="r" t="t"/>
            <a:pathLst>
              <a:path extrusionOk="0" h="600" w="599">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rot="10800000">
            <a:off x="-266945" y="868439"/>
            <a:ext cx="18979" cy="25839"/>
          </a:xfrm>
          <a:custGeom>
            <a:rect b="b" l="l" r="r" t="t"/>
            <a:pathLst>
              <a:path extrusionOk="0" h="302" w="298">
                <a:moveTo>
                  <a:pt x="1" y="0"/>
                </a:moveTo>
                <a:cubicBezTo>
                  <a:pt x="1" y="164"/>
                  <a:pt x="133" y="301"/>
                  <a:pt x="297" y="301"/>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rot="10800000">
            <a:off x="-266945" y="723588"/>
            <a:ext cx="18979" cy="25411"/>
          </a:xfrm>
          <a:custGeom>
            <a:rect b="b" l="l" r="r" t="t"/>
            <a:pathLst>
              <a:path extrusionOk="0" h="297" w="298">
                <a:moveTo>
                  <a:pt x="297" y="0"/>
                </a:moveTo>
                <a:cubicBezTo>
                  <a:pt x="133" y="0"/>
                  <a:pt x="1" y="131"/>
                  <a:pt x="1" y="297"/>
                </a:cubicBezTo>
                <a:lnTo>
                  <a:pt x="297" y="297"/>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rot="10800000">
            <a:off x="-222493" y="612617"/>
            <a:ext cx="38149" cy="50908"/>
          </a:xfrm>
          <a:custGeom>
            <a:rect b="b" l="l" r="r" t="t"/>
            <a:pathLst>
              <a:path extrusionOk="0" h="595" w="599">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rot="10800000">
            <a:off x="-266945" y="697749"/>
            <a:ext cx="18979" cy="25925"/>
          </a:xfrm>
          <a:custGeom>
            <a:rect b="b" l="l" r="r" t="t"/>
            <a:pathLst>
              <a:path extrusionOk="0" h="303" w="298">
                <a:moveTo>
                  <a:pt x="1" y="1"/>
                </a:moveTo>
                <a:cubicBezTo>
                  <a:pt x="1" y="170"/>
                  <a:pt x="133" y="303"/>
                  <a:pt x="297" y="303"/>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rot="10800000">
            <a:off x="-158807" y="552469"/>
            <a:ext cx="18979" cy="25925"/>
          </a:xfrm>
          <a:custGeom>
            <a:rect b="b" l="l" r="r" t="t"/>
            <a:pathLst>
              <a:path extrusionOk="0" h="303" w="298">
                <a:moveTo>
                  <a:pt x="1" y="0"/>
                </a:moveTo>
                <a:lnTo>
                  <a:pt x="1" y="302"/>
                </a:lnTo>
                <a:lnTo>
                  <a:pt x="297" y="302"/>
                </a:lnTo>
                <a:cubicBezTo>
                  <a:pt x="297" y="133"/>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rot="10800000">
            <a:off x="-158807" y="697749"/>
            <a:ext cx="18979" cy="25925"/>
          </a:xfrm>
          <a:custGeom>
            <a:rect b="b" l="l" r="r" t="t"/>
            <a:pathLst>
              <a:path extrusionOk="0" h="303" w="298">
                <a:moveTo>
                  <a:pt x="1" y="1"/>
                </a:moveTo>
                <a:lnTo>
                  <a:pt x="1" y="303"/>
                </a:lnTo>
                <a:cubicBezTo>
                  <a:pt x="166" y="303"/>
                  <a:pt x="297" y="170"/>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rot="10800000">
            <a:off x="-266945" y="552469"/>
            <a:ext cx="18979" cy="25925"/>
          </a:xfrm>
          <a:custGeom>
            <a:rect b="b" l="l" r="r" t="t"/>
            <a:pathLst>
              <a:path extrusionOk="0" h="303" w="298">
                <a:moveTo>
                  <a:pt x="297" y="0"/>
                </a:moveTo>
                <a:cubicBezTo>
                  <a:pt x="133" y="0"/>
                  <a:pt x="1" y="133"/>
                  <a:pt x="1" y="302"/>
                </a:cubicBezTo>
                <a:lnTo>
                  <a:pt x="297" y="302"/>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rot="10800000">
            <a:off x="-222493" y="441498"/>
            <a:ext cx="38149" cy="51422"/>
          </a:xfrm>
          <a:custGeom>
            <a:rect b="b" l="l" r="r" t="t"/>
            <a:pathLst>
              <a:path extrusionOk="0" h="601" w="599">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rot="10800000">
            <a:off x="-158807" y="527143"/>
            <a:ext cx="18979" cy="25411"/>
          </a:xfrm>
          <a:custGeom>
            <a:rect b="b" l="l" r="r" t="t"/>
            <a:pathLst>
              <a:path extrusionOk="0" h="297" w="298">
                <a:moveTo>
                  <a:pt x="1" y="0"/>
                </a:moveTo>
                <a:lnTo>
                  <a:pt x="1" y="297"/>
                </a:lnTo>
                <a:cubicBezTo>
                  <a:pt x="166" y="297"/>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rot="10800000">
            <a:off x="-158807" y="381864"/>
            <a:ext cx="18979" cy="25839"/>
          </a:xfrm>
          <a:custGeom>
            <a:rect b="b" l="l" r="r" t="t"/>
            <a:pathLst>
              <a:path extrusionOk="0" h="302" w="298">
                <a:moveTo>
                  <a:pt x="1" y="1"/>
                </a:moveTo>
                <a:lnTo>
                  <a:pt x="1" y="302"/>
                </a:lnTo>
                <a:lnTo>
                  <a:pt x="297" y="302"/>
                </a:lnTo>
                <a:cubicBezTo>
                  <a:pt x="297" y="136"/>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rot="10800000">
            <a:off x="-266945" y="381864"/>
            <a:ext cx="18979" cy="25839"/>
          </a:xfrm>
          <a:custGeom>
            <a:rect b="b" l="l" r="r" t="t"/>
            <a:pathLst>
              <a:path extrusionOk="0" h="302" w="298">
                <a:moveTo>
                  <a:pt x="297" y="1"/>
                </a:moveTo>
                <a:cubicBezTo>
                  <a:pt x="133" y="1"/>
                  <a:pt x="1" y="136"/>
                  <a:pt x="1" y="302"/>
                </a:cubicBezTo>
                <a:lnTo>
                  <a:pt x="297" y="302"/>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rot="10800000">
            <a:off x="-266945" y="527143"/>
            <a:ext cx="18979" cy="25411"/>
          </a:xfrm>
          <a:custGeom>
            <a:rect b="b" l="l" r="r" t="t"/>
            <a:pathLst>
              <a:path extrusionOk="0" h="297" w="298">
                <a:moveTo>
                  <a:pt x="1" y="0"/>
                </a:moveTo>
                <a:cubicBezTo>
                  <a:pt x="1" y="166"/>
                  <a:pt x="133" y="297"/>
                  <a:pt x="297" y="297"/>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rot="10800000">
            <a:off x="-266945" y="211087"/>
            <a:ext cx="18979" cy="26010"/>
          </a:xfrm>
          <a:custGeom>
            <a:rect b="b" l="l" r="r" t="t"/>
            <a:pathLst>
              <a:path extrusionOk="0" h="304" w="298">
                <a:moveTo>
                  <a:pt x="297" y="1"/>
                </a:moveTo>
                <a:cubicBezTo>
                  <a:pt x="133" y="1"/>
                  <a:pt x="1" y="138"/>
                  <a:pt x="1" y="303"/>
                </a:cubicBezTo>
                <a:lnTo>
                  <a:pt x="297" y="303"/>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rot="10800000">
            <a:off x="-158807" y="211087"/>
            <a:ext cx="18979" cy="26010"/>
          </a:xfrm>
          <a:custGeom>
            <a:rect b="b" l="l" r="r" t="t"/>
            <a:pathLst>
              <a:path extrusionOk="0" h="304" w="298">
                <a:moveTo>
                  <a:pt x="1" y="1"/>
                </a:moveTo>
                <a:lnTo>
                  <a:pt x="1" y="303"/>
                </a:lnTo>
                <a:lnTo>
                  <a:pt x="297" y="303"/>
                </a:lnTo>
                <a:cubicBezTo>
                  <a:pt x="297"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rot="10800000">
            <a:off x="-158807" y="356367"/>
            <a:ext cx="18979" cy="25582"/>
          </a:xfrm>
          <a:custGeom>
            <a:rect b="b" l="l" r="r" t="t"/>
            <a:pathLst>
              <a:path extrusionOk="0" h="299" w="298">
                <a:moveTo>
                  <a:pt x="1" y="1"/>
                </a:moveTo>
                <a:lnTo>
                  <a:pt x="1" y="298"/>
                </a:lnTo>
                <a:cubicBezTo>
                  <a:pt x="166" y="298"/>
                  <a:pt x="297" y="166"/>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rot="10800000">
            <a:off x="-266945" y="356367"/>
            <a:ext cx="18979" cy="25582"/>
          </a:xfrm>
          <a:custGeom>
            <a:rect b="b" l="l" r="r" t="t"/>
            <a:pathLst>
              <a:path extrusionOk="0" h="299" w="298">
                <a:moveTo>
                  <a:pt x="1" y="1"/>
                </a:moveTo>
                <a:cubicBezTo>
                  <a:pt x="1" y="166"/>
                  <a:pt x="133" y="298"/>
                  <a:pt x="297" y="298"/>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rot="10800000">
            <a:off x="-222493" y="270893"/>
            <a:ext cx="38149" cy="51250"/>
          </a:xfrm>
          <a:custGeom>
            <a:rect b="b" l="l" r="r" t="t"/>
            <a:pathLst>
              <a:path extrusionOk="0" h="599" w="599">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rot="10800000">
            <a:off x="-266945" y="185762"/>
            <a:ext cx="18979" cy="25411"/>
          </a:xfrm>
          <a:custGeom>
            <a:rect b="b" l="l" r="r" t="t"/>
            <a:pathLst>
              <a:path extrusionOk="0" h="297" w="298">
                <a:moveTo>
                  <a:pt x="1" y="0"/>
                </a:moveTo>
                <a:cubicBezTo>
                  <a:pt x="1" y="165"/>
                  <a:pt x="133" y="297"/>
                  <a:pt x="297" y="297"/>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rot="10800000">
            <a:off x="-158807"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rot="10800000">
            <a:off x="-266945" y="40482"/>
            <a:ext cx="18979" cy="25839"/>
          </a:xfrm>
          <a:custGeom>
            <a:rect b="b" l="l" r="r" t="t"/>
            <a:pathLst>
              <a:path extrusionOk="0" h="302" w="298">
                <a:moveTo>
                  <a:pt x="297" y="0"/>
                </a:moveTo>
                <a:cubicBezTo>
                  <a:pt x="133" y="0"/>
                  <a:pt x="1" y="136"/>
                  <a:pt x="1"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rot="10800000">
            <a:off x="-158807" y="185762"/>
            <a:ext cx="18979" cy="25411"/>
          </a:xfrm>
          <a:custGeom>
            <a:rect b="b" l="l" r="r" t="t"/>
            <a:pathLst>
              <a:path extrusionOk="0" h="297" w="298">
                <a:moveTo>
                  <a:pt x="1" y="0"/>
                </a:moveTo>
                <a:lnTo>
                  <a:pt x="1"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rot="10800000">
            <a:off x="-222493" y="100117"/>
            <a:ext cx="38149" cy="51422"/>
          </a:xfrm>
          <a:custGeom>
            <a:rect b="b" l="l" r="r" t="t"/>
            <a:pathLst>
              <a:path extrusionOk="0" h="601" w="599">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rot="10800000">
            <a:off x="-222493" y="-70488"/>
            <a:ext cx="38149" cy="51336"/>
          </a:xfrm>
          <a:custGeom>
            <a:rect b="b" l="l" r="r" t="t"/>
            <a:pathLst>
              <a:path extrusionOk="0" h="600" w="599">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rot="10800000">
            <a:off x="-266945" y="15071"/>
            <a:ext cx="18979" cy="25497"/>
          </a:xfrm>
          <a:custGeom>
            <a:rect b="b" l="l" r="r" t="t"/>
            <a:pathLst>
              <a:path extrusionOk="0" h="298" w="298">
                <a:moveTo>
                  <a:pt x="1" y="0"/>
                </a:moveTo>
                <a:cubicBezTo>
                  <a:pt x="1" y="166"/>
                  <a:pt x="133"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rot="10800000">
            <a:off x="-158807"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rot="10800000">
            <a:off x="-139892" y="894193"/>
            <a:ext cx="18979" cy="25582"/>
          </a:xfrm>
          <a:custGeom>
            <a:rect b="b" l="l" r="r" t="t"/>
            <a:pathLst>
              <a:path extrusionOk="0" h="299" w="298">
                <a:moveTo>
                  <a:pt x="298" y="1"/>
                </a:moveTo>
                <a:cubicBezTo>
                  <a:pt x="133" y="1"/>
                  <a:pt x="0" y="133"/>
                  <a:pt x="0" y="298"/>
                </a:cubicBezTo>
                <a:lnTo>
                  <a:pt x="298" y="298"/>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rot="10800000">
            <a:off x="-95441" y="783308"/>
            <a:ext cx="38213" cy="51336"/>
          </a:xfrm>
          <a:custGeom>
            <a:rect b="b" l="l" r="r" t="t"/>
            <a:pathLst>
              <a:path extrusionOk="0" h="600" w="60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rot="10800000">
            <a:off x="-139892" y="868439"/>
            <a:ext cx="18979" cy="25839"/>
          </a:xfrm>
          <a:custGeom>
            <a:rect b="b" l="l" r="r" t="t"/>
            <a:pathLst>
              <a:path extrusionOk="0" h="302" w="298">
                <a:moveTo>
                  <a:pt x="0" y="0"/>
                </a:moveTo>
                <a:cubicBezTo>
                  <a:pt x="0" y="164"/>
                  <a:pt x="133" y="301"/>
                  <a:pt x="298" y="301"/>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rot="10800000">
            <a:off x="-31818" y="723588"/>
            <a:ext cx="19043" cy="25411"/>
          </a:xfrm>
          <a:custGeom>
            <a:rect b="b" l="l" r="r" t="t"/>
            <a:pathLst>
              <a:path extrusionOk="0" h="297" w="299">
                <a:moveTo>
                  <a:pt x="1" y="0"/>
                </a:moveTo>
                <a:lnTo>
                  <a:pt x="1" y="297"/>
                </a:lnTo>
                <a:lnTo>
                  <a:pt x="298" y="297"/>
                </a:lnTo>
                <a:cubicBezTo>
                  <a:pt x="298" y="131"/>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rot="10800000">
            <a:off x="-139892" y="723588"/>
            <a:ext cx="18979" cy="25411"/>
          </a:xfrm>
          <a:custGeom>
            <a:rect b="b" l="l" r="r" t="t"/>
            <a:pathLst>
              <a:path extrusionOk="0" h="297" w="298">
                <a:moveTo>
                  <a:pt x="298" y="0"/>
                </a:moveTo>
                <a:cubicBezTo>
                  <a:pt x="133" y="0"/>
                  <a:pt x="0" y="131"/>
                  <a:pt x="0" y="297"/>
                </a:cubicBezTo>
                <a:lnTo>
                  <a:pt x="298" y="297"/>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rot="10800000">
            <a:off x="-139892" y="697749"/>
            <a:ext cx="18979" cy="25925"/>
          </a:xfrm>
          <a:custGeom>
            <a:rect b="b" l="l" r="r" t="t"/>
            <a:pathLst>
              <a:path extrusionOk="0" h="303" w="298">
                <a:moveTo>
                  <a:pt x="0" y="1"/>
                </a:moveTo>
                <a:cubicBezTo>
                  <a:pt x="0" y="170"/>
                  <a:pt x="133" y="303"/>
                  <a:pt x="298" y="303"/>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rot="10800000">
            <a:off x="-31818" y="697749"/>
            <a:ext cx="19043" cy="25925"/>
          </a:xfrm>
          <a:custGeom>
            <a:rect b="b" l="l" r="r" t="t"/>
            <a:pathLst>
              <a:path extrusionOk="0" h="303" w="299">
                <a:moveTo>
                  <a:pt x="1" y="1"/>
                </a:moveTo>
                <a:lnTo>
                  <a:pt x="1" y="303"/>
                </a:lnTo>
                <a:cubicBezTo>
                  <a:pt x="166" y="303"/>
                  <a:pt x="298" y="170"/>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rot="10800000">
            <a:off x="-31818" y="552469"/>
            <a:ext cx="19043" cy="25925"/>
          </a:xfrm>
          <a:custGeom>
            <a:rect b="b" l="l" r="r" t="t"/>
            <a:pathLst>
              <a:path extrusionOk="0" h="303" w="299">
                <a:moveTo>
                  <a:pt x="1" y="0"/>
                </a:moveTo>
                <a:lnTo>
                  <a:pt x="1" y="302"/>
                </a:lnTo>
                <a:lnTo>
                  <a:pt x="298" y="302"/>
                </a:lnTo>
                <a:cubicBezTo>
                  <a:pt x="298" y="133"/>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rot="10800000">
            <a:off x="-95441" y="612617"/>
            <a:ext cx="38213" cy="50908"/>
          </a:xfrm>
          <a:custGeom>
            <a:rect b="b" l="l" r="r" t="t"/>
            <a:pathLst>
              <a:path extrusionOk="0" h="595" w="60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rot="10800000">
            <a:off x="-139892" y="552469"/>
            <a:ext cx="18979" cy="25925"/>
          </a:xfrm>
          <a:custGeom>
            <a:rect b="b" l="l" r="r" t="t"/>
            <a:pathLst>
              <a:path extrusionOk="0" h="303" w="298">
                <a:moveTo>
                  <a:pt x="298" y="0"/>
                </a:moveTo>
                <a:cubicBezTo>
                  <a:pt x="133" y="0"/>
                  <a:pt x="0" y="133"/>
                  <a:pt x="0" y="302"/>
                </a:cubicBezTo>
                <a:lnTo>
                  <a:pt x="298" y="302"/>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rot="10800000">
            <a:off x="-139892" y="381864"/>
            <a:ext cx="18979" cy="25839"/>
          </a:xfrm>
          <a:custGeom>
            <a:rect b="b" l="l" r="r" t="t"/>
            <a:pathLst>
              <a:path extrusionOk="0" h="302" w="298">
                <a:moveTo>
                  <a:pt x="298" y="1"/>
                </a:moveTo>
                <a:cubicBezTo>
                  <a:pt x="133" y="1"/>
                  <a:pt x="0" y="136"/>
                  <a:pt x="0" y="302"/>
                </a:cubicBezTo>
                <a:lnTo>
                  <a:pt x="298" y="302"/>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rot="10800000">
            <a:off x="-139892" y="527143"/>
            <a:ext cx="18979" cy="25411"/>
          </a:xfrm>
          <a:custGeom>
            <a:rect b="b" l="l" r="r" t="t"/>
            <a:pathLst>
              <a:path extrusionOk="0" h="297" w="298">
                <a:moveTo>
                  <a:pt x="0" y="0"/>
                </a:moveTo>
                <a:cubicBezTo>
                  <a:pt x="0" y="166"/>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rot="10800000">
            <a:off x="-31818" y="381864"/>
            <a:ext cx="19043" cy="25839"/>
          </a:xfrm>
          <a:custGeom>
            <a:rect b="b" l="l" r="r" t="t"/>
            <a:pathLst>
              <a:path extrusionOk="0" h="302" w="299">
                <a:moveTo>
                  <a:pt x="1" y="1"/>
                </a:moveTo>
                <a:lnTo>
                  <a:pt x="1" y="302"/>
                </a:lnTo>
                <a:lnTo>
                  <a:pt x="298" y="302"/>
                </a:lnTo>
                <a:cubicBezTo>
                  <a:pt x="298" y="136"/>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rot="10800000">
            <a:off x="-95441" y="441498"/>
            <a:ext cx="38213" cy="51422"/>
          </a:xfrm>
          <a:custGeom>
            <a:rect b="b" l="l" r="r" t="t"/>
            <a:pathLst>
              <a:path extrusionOk="0" h="601" w="60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rot="10800000">
            <a:off x="-31818" y="527143"/>
            <a:ext cx="19043" cy="25411"/>
          </a:xfrm>
          <a:custGeom>
            <a:rect b="b" l="l" r="r" t="t"/>
            <a:pathLst>
              <a:path extrusionOk="0" h="297" w="299">
                <a:moveTo>
                  <a:pt x="1" y="0"/>
                </a:moveTo>
                <a:lnTo>
                  <a:pt x="1" y="297"/>
                </a:lnTo>
                <a:cubicBezTo>
                  <a:pt x="166" y="297"/>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rot="10800000">
            <a:off x="-139892" y="211087"/>
            <a:ext cx="18979" cy="26010"/>
          </a:xfrm>
          <a:custGeom>
            <a:rect b="b" l="l" r="r" t="t"/>
            <a:pathLst>
              <a:path extrusionOk="0" h="304" w="298">
                <a:moveTo>
                  <a:pt x="298" y="1"/>
                </a:moveTo>
                <a:cubicBezTo>
                  <a:pt x="133" y="1"/>
                  <a:pt x="0" y="138"/>
                  <a:pt x="0" y="303"/>
                </a:cubicBezTo>
                <a:lnTo>
                  <a:pt x="298" y="303"/>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rot="10800000">
            <a:off x="-31818" y="356367"/>
            <a:ext cx="19043" cy="25582"/>
          </a:xfrm>
          <a:custGeom>
            <a:rect b="b" l="l" r="r" t="t"/>
            <a:pathLst>
              <a:path extrusionOk="0" h="299" w="299">
                <a:moveTo>
                  <a:pt x="1" y="1"/>
                </a:moveTo>
                <a:lnTo>
                  <a:pt x="1" y="298"/>
                </a:lnTo>
                <a:cubicBezTo>
                  <a:pt x="166" y="298"/>
                  <a:pt x="298" y="166"/>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rot="10800000">
            <a:off x="-139892" y="356367"/>
            <a:ext cx="18979" cy="25582"/>
          </a:xfrm>
          <a:custGeom>
            <a:rect b="b" l="l" r="r" t="t"/>
            <a:pathLst>
              <a:path extrusionOk="0" h="299" w="298">
                <a:moveTo>
                  <a:pt x="0" y="1"/>
                </a:moveTo>
                <a:cubicBezTo>
                  <a:pt x="0" y="166"/>
                  <a:pt x="133" y="298"/>
                  <a:pt x="298" y="298"/>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rot="10800000">
            <a:off x="-95441" y="270893"/>
            <a:ext cx="38213" cy="51250"/>
          </a:xfrm>
          <a:custGeom>
            <a:rect b="b" l="l" r="r" t="t"/>
            <a:pathLst>
              <a:path extrusionOk="0" h="599" w="60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rot="10800000">
            <a:off x="-31818" y="211087"/>
            <a:ext cx="19043" cy="26010"/>
          </a:xfrm>
          <a:custGeom>
            <a:rect b="b" l="l" r="r" t="t"/>
            <a:pathLst>
              <a:path extrusionOk="0" h="304" w="299">
                <a:moveTo>
                  <a:pt x="1" y="1"/>
                </a:moveTo>
                <a:lnTo>
                  <a:pt x="1" y="303"/>
                </a:lnTo>
                <a:lnTo>
                  <a:pt x="298" y="303"/>
                </a:lnTo>
                <a:cubicBezTo>
                  <a:pt x="298"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rot="10800000">
            <a:off x="-31818" y="185762"/>
            <a:ext cx="19043" cy="25411"/>
          </a:xfrm>
          <a:custGeom>
            <a:rect b="b" l="l" r="r" t="t"/>
            <a:pathLst>
              <a:path extrusionOk="0" h="297" w="299">
                <a:moveTo>
                  <a:pt x="1" y="0"/>
                </a:moveTo>
                <a:lnTo>
                  <a:pt x="1" y="297"/>
                </a:lnTo>
                <a:cubicBezTo>
                  <a:pt x="166"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rot="10800000">
            <a:off x="-139892" y="185762"/>
            <a:ext cx="18979" cy="25411"/>
          </a:xfrm>
          <a:custGeom>
            <a:rect b="b" l="l" r="r" t="t"/>
            <a:pathLst>
              <a:path extrusionOk="0" h="297" w="298">
                <a:moveTo>
                  <a:pt x="0" y="0"/>
                </a:moveTo>
                <a:cubicBezTo>
                  <a:pt x="0" y="165"/>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rot="10800000">
            <a:off x="-31818" y="40482"/>
            <a:ext cx="19043" cy="25839"/>
          </a:xfrm>
          <a:custGeom>
            <a:rect b="b" l="l" r="r" t="t"/>
            <a:pathLst>
              <a:path extrusionOk="0" h="302" w="299">
                <a:moveTo>
                  <a:pt x="1" y="0"/>
                </a:moveTo>
                <a:lnTo>
                  <a:pt x="1" y="301"/>
                </a:lnTo>
                <a:lnTo>
                  <a:pt x="298" y="301"/>
                </a:lnTo>
                <a:cubicBezTo>
                  <a:pt x="298"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rot="10800000">
            <a:off x="-95441" y="100117"/>
            <a:ext cx="38213" cy="51422"/>
          </a:xfrm>
          <a:custGeom>
            <a:rect b="b" l="l" r="r" t="t"/>
            <a:pathLst>
              <a:path extrusionOk="0" h="601" w="60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rot="10800000">
            <a:off x="-139892" y="40482"/>
            <a:ext cx="18979" cy="25839"/>
          </a:xfrm>
          <a:custGeom>
            <a:rect b="b" l="l" r="r" t="t"/>
            <a:pathLst>
              <a:path extrusionOk="0" h="302" w="298">
                <a:moveTo>
                  <a:pt x="298" y="0"/>
                </a:moveTo>
                <a:cubicBezTo>
                  <a:pt x="133" y="0"/>
                  <a:pt x="0" y="136"/>
                  <a:pt x="0"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rot="10800000">
            <a:off x="-31818" y="15071"/>
            <a:ext cx="19043" cy="25497"/>
          </a:xfrm>
          <a:custGeom>
            <a:rect b="b" l="l" r="r" t="t"/>
            <a:pathLst>
              <a:path extrusionOk="0" h="298" w="299">
                <a:moveTo>
                  <a:pt x="1" y="0"/>
                </a:moveTo>
                <a:lnTo>
                  <a:pt x="1"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rot="10800000">
            <a:off x="-95441" y="-70488"/>
            <a:ext cx="38213" cy="51336"/>
          </a:xfrm>
          <a:custGeom>
            <a:rect b="b" l="l" r="r" t="t"/>
            <a:pathLst>
              <a:path extrusionOk="0" h="600" w="60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rot="10800000">
            <a:off x="-139892" y="15071"/>
            <a:ext cx="18979" cy="25497"/>
          </a:xfrm>
          <a:custGeom>
            <a:rect b="b" l="l" r="r" t="t"/>
            <a:pathLst>
              <a:path extrusionOk="0" h="298" w="298">
                <a:moveTo>
                  <a:pt x="0" y="0"/>
                </a:moveTo>
                <a:cubicBezTo>
                  <a:pt x="0"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rot="10800000">
            <a:off x="-12840" y="723588"/>
            <a:ext cx="19234" cy="25411"/>
          </a:xfrm>
          <a:custGeom>
            <a:rect b="b" l="l" r="r" t="t"/>
            <a:pathLst>
              <a:path extrusionOk="0" h="297" w="302">
                <a:moveTo>
                  <a:pt x="302" y="0"/>
                </a:moveTo>
                <a:cubicBezTo>
                  <a:pt x="137" y="0"/>
                  <a:pt x="0" y="131"/>
                  <a:pt x="0" y="297"/>
                </a:cubicBezTo>
                <a:lnTo>
                  <a:pt x="302" y="297"/>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rot="10800000">
            <a:off x="95299" y="723588"/>
            <a:ext cx="637" cy="428"/>
          </a:xfrm>
          <a:custGeom>
            <a:rect b="b" l="l" r="r" t="t"/>
            <a:pathLst>
              <a:path extrusionOk="0" h="5" w="10">
                <a:moveTo>
                  <a:pt x="10" y="0"/>
                </a:moveTo>
                <a:cubicBezTo>
                  <a:pt x="5" y="0"/>
                  <a:pt x="5" y="5"/>
                  <a:pt x="1" y="5"/>
                </a:cubicBezTo>
                <a:lnTo>
                  <a:pt x="10" y="5"/>
                </a:lnTo>
                <a:lnTo>
                  <a:pt x="10"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rot="10800000">
            <a:off x="31548" y="612617"/>
            <a:ext cx="38213" cy="50908"/>
          </a:xfrm>
          <a:custGeom>
            <a:rect b="b" l="l" r="r" t="t"/>
            <a:pathLst>
              <a:path extrusionOk="0" h="595" w="60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rot="10800000">
            <a:off x="-12840" y="552469"/>
            <a:ext cx="19234" cy="25925"/>
          </a:xfrm>
          <a:custGeom>
            <a:rect b="b" l="l" r="r" t="t"/>
            <a:pathLst>
              <a:path extrusionOk="0" h="303" w="302">
                <a:moveTo>
                  <a:pt x="302" y="0"/>
                </a:moveTo>
                <a:cubicBezTo>
                  <a:pt x="137" y="0"/>
                  <a:pt x="0" y="133"/>
                  <a:pt x="0" y="302"/>
                </a:cubicBezTo>
                <a:lnTo>
                  <a:pt x="302" y="302"/>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rot="10800000">
            <a:off x="-12840" y="697749"/>
            <a:ext cx="19234" cy="25925"/>
          </a:xfrm>
          <a:custGeom>
            <a:rect b="b" l="l" r="r" t="t"/>
            <a:pathLst>
              <a:path extrusionOk="0" h="303" w="302">
                <a:moveTo>
                  <a:pt x="0" y="1"/>
                </a:moveTo>
                <a:cubicBezTo>
                  <a:pt x="0" y="170"/>
                  <a:pt x="137" y="303"/>
                  <a:pt x="302" y="303"/>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rot="10800000">
            <a:off x="95298" y="697749"/>
            <a:ext cx="18915" cy="25925"/>
          </a:xfrm>
          <a:custGeom>
            <a:rect b="b" l="l" r="r" t="t"/>
            <a:pathLst>
              <a:path extrusionOk="0" h="303" w="297">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rot="10800000">
            <a:off x="95298" y="552469"/>
            <a:ext cx="18915" cy="25925"/>
          </a:xfrm>
          <a:custGeom>
            <a:rect b="b" l="l" r="r" t="t"/>
            <a:pathLst>
              <a:path extrusionOk="0" h="303" w="297">
                <a:moveTo>
                  <a:pt x="0" y="0"/>
                </a:moveTo>
                <a:lnTo>
                  <a:pt x="0" y="302"/>
                </a:lnTo>
                <a:lnTo>
                  <a:pt x="297" y="302"/>
                </a:lnTo>
                <a:cubicBezTo>
                  <a:pt x="297" y="133"/>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rot="10800000">
            <a:off x="-12840" y="381864"/>
            <a:ext cx="19234" cy="25839"/>
          </a:xfrm>
          <a:custGeom>
            <a:rect b="b" l="l" r="r" t="t"/>
            <a:pathLst>
              <a:path extrusionOk="0" h="302" w="302">
                <a:moveTo>
                  <a:pt x="302" y="1"/>
                </a:moveTo>
                <a:cubicBezTo>
                  <a:pt x="137" y="1"/>
                  <a:pt x="0" y="136"/>
                  <a:pt x="0" y="302"/>
                </a:cubicBezTo>
                <a:lnTo>
                  <a:pt x="302" y="302"/>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rot="10800000">
            <a:off x="-12840" y="527143"/>
            <a:ext cx="19234" cy="25411"/>
          </a:xfrm>
          <a:custGeom>
            <a:rect b="b" l="l" r="r" t="t"/>
            <a:pathLst>
              <a:path extrusionOk="0" h="297" w="302">
                <a:moveTo>
                  <a:pt x="0" y="0"/>
                </a:moveTo>
                <a:cubicBezTo>
                  <a:pt x="0" y="166"/>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rot="10800000">
            <a:off x="95298" y="527143"/>
            <a:ext cx="18915" cy="25411"/>
          </a:xfrm>
          <a:custGeom>
            <a:rect b="b" l="l" r="r" t="t"/>
            <a:pathLst>
              <a:path extrusionOk="0" h="297" w="297">
                <a:moveTo>
                  <a:pt x="0" y="0"/>
                </a:moveTo>
                <a:lnTo>
                  <a:pt x="0" y="297"/>
                </a:lnTo>
                <a:cubicBezTo>
                  <a:pt x="166" y="297"/>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rot="10800000">
            <a:off x="95298" y="381864"/>
            <a:ext cx="18915" cy="25839"/>
          </a:xfrm>
          <a:custGeom>
            <a:rect b="b" l="l" r="r" t="t"/>
            <a:pathLst>
              <a:path extrusionOk="0" h="302" w="297">
                <a:moveTo>
                  <a:pt x="0" y="1"/>
                </a:moveTo>
                <a:lnTo>
                  <a:pt x="0" y="302"/>
                </a:lnTo>
                <a:lnTo>
                  <a:pt x="297" y="302"/>
                </a:lnTo>
                <a:cubicBezTo>
                  <a:pt x="297" y="136"/>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rot="10800000">
            <a:off x="31548" y="441498"/>
            <a:ext cx="38213" cy="51422"/>
          </a:xfrm>
          <a:custGeom>
            <a:rect b="b" l="l" r="r" t="t"/>
            <a:pathLst>
              <a:path extrusionOk="0" h="601" w="60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rot="10800000">
            <a:off x="31548" y="270893"/>
            <a:ext cx="38213" cy="51250"/>
          </a:xfrm>
          <a:custGeom>
            <a:rect b="b" l="l" r="r" t="t"/>
            <a:pathLst>
              <a:path extrusionOk="0" h="599" w="60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rot="10800000">
            <a:off x="95298" y="211087"/>
            <a:ext cx="18915" cy="26010"/>
          </a:xfrm>
          <a:custGeom>
            <a:rect b="b" l="l" r="r" t="t"/>
            <a:pathLst>
              <a:path extrusionOk="0" h="304" w="297">
                <a:moveTo>
                  <a:pt x="0" y="1"/>
                </a:moveTo>
                <a:lnTo>
                  <a:pt x="0" y="303"/>
                </a:lnTo>
                <a:lnTo>
                  <a:pt x="297" y="303"/>
                </a:lnTo>
                <a:cubicBezTo>
                  <a:pt x="297" y="138"/>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rot="10800000">
            <a:off x="-12840" y="211087"/>
            <a:ext cx="19234" cy="26010"/>
          </a:xfrm>
          <a:custGeom>
            <a:rect b="b" l="l" r="r" t="t"/>
            <a:pathLst>
              <a:path extrusionOk="0" h="304" w="302">
                <a:moveTo>
                  <a:pt x="302" y="1"/>
                </a:moveTo>
                <a:cubicBezTo>
                  <a:pt x="137" y="1"/>
                  <a:pt x="0" y="138"/>
                  <a:pt x="0"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rot="10800000">
            <a:off x="95298" y="356367"/>
            <a:ext cx="18915" cy="25582"/>
          </a:xfrm>
          <a:custGeom>
            <a:rect b="b" l="l" r="r" t="t"/>
            <a:pathLst>
              <a:path extrusionOk="0" h="299" w="297">
                <a:moveTo>
                  <a:pt x="0" y="1"/>
                </a:moveTo>
                <a:lnTo>
                  <a:pt x="0" y="298"/>
                </a:lnTo>
                <a:cubicBezTo>
                  <a:pt x="166" y="298"/>
                  <a:pt x="297" y="166"/>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rot="10800000">
            <a:off x="-12840" y="356367"/>
            <a:ext cx="19234" cy="25582"/>
          </a:xfrm>
          <a:custGeom>
            <a:rect b="b" l="l" r="r" t="t"/>
            <a:pathLst>
              <a:path extrusionOk="0" h="299" w="302">
                <a:moveTo>
                  <a:pt x="0" y="1"/>
                </a:moveTo>
                <a:cubicBezTo>
                  <a:pt x="0" y="166"/>
                  <a:pt x="137" y="298"/>
                  <a:pt x="302" y="298"/>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rot="10800000">
            <a:off x="95298" y="40482"/>
            <a:ext cx="18915" cy="25839"/>
          </a:xfrm>
          <a:custGeom>
            <a:rect b="b" l="l" r="r" t="t"/>
            <a:pathLst>
              <a:path extrusionOk="0" h="302" w="297">
                <a:moveTo>
                  <a:pt x="0" y="0"/>
                </a:moveTo>
                <a:lnTo>
                  <a:pt x="0" y="301"/>
                </a:lnTo>
                <a:lnTo>
                  <a:pt x="297" y="301"/>
                </a:lnTo>
                <a:cubicBezTo>
                  <a:pt x="297"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rot="10800000">
            <a:off x="-12840" y="185762"/>
            <a:ext cx="19234" cy="25411"/>
          </a:xfrm>
          <a:custGeom>
            <a:rect b="b" l="l" r="r" t="t"/>
            <a:pathLst>
              <a:path extrusionOk="0" h="297" w="302">
                <a:moveTo>
                  <a:pt x="0" y="0"/>
                </a:moveTo>
                <a:cubicBezTo>
                  <a:pt x="0" y="165"/>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rot="10800000">
            <a:off x="-12840" y="40482"/>
            <a:ext cx="19234" cy="25839"/>
          </a:xfrm>
          <a:custGeom>
            <a:rect b="b" l="l" r="r" t="t"/>
            <a:pathLst>
              <a:path extrusionOk="0" h="302" w="302">
                <a:moveTo>
                  <a:pt x="302" y="0"/>
                </a:moveTo>
                <a:cubicBezTo>
                  <a:pt x="137" y="0"/>
                  <a:pt x="0" y="136"/>
                  <a:pt x="0"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rot="10800000">
            <a:off x="95298" y="185762"/>
            <a:ext cx="18915" cy="25411"/>
          </a:xfrm>
          <a:custGeom>
            <a:rect b="b" l="l" r="r" t="t"/>
            <a:pathLst>
              <a:path extrusionOk="0" h="297" w="297">
                <a:moveTo>
                  <a:pt x="0" y="0"/>
                </a:moveTo>
                <a:lnTo>
                  <a:pt x="0"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rot="10800000">
            <a:off x="31548" y="100117"/>
            <a:ext cx="38213" cy="51422"/>
          </a:xfrm>
          <a:custGeom>
            <a:rect b="b" l="l" r="r" t="t"/>
            <a:pathLst>
              <a:path extrusionOk="0" h="601" w="60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rot="10800000">
            <a:off x="31548" y="-70488"/>
            <a:ext cx="38213" cy="51336"/>
          </a:xfrm>
          <a:custGeom>
            <a:rect b="b" l="l" r="r" t="t"/>
            <a:pathLst>
              <a:path extrusionOk="0" h="600" w="60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rot="10800000">
            <a:off x="-12840" y="15071"/>
            <a:ext cx="19234" cy="25497"/>
          </a:xfrm>
          <a:custGeom>
            <a:rect b="b" l="l" r="r" t="t"/>
            <a:pathLst>
              <a:path extrusionOk="0" h="298" w="302">
                <a:moveTo>
                  <a:pt x="0" y="0"/>
                </a:moveTo>
                <a:cubicBezTo>
                  <a:pt x="0" y="166"/>
                  <a:pt x="137"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rot="10800000">
            <a:off x="95298" y="15071"/>
            <a:ext cx="18915" cy="25497"/>
          </a:xfrm>
          <a:custGeom>
            <a:rect b="b" l="l" r="r" t="t"/>
            <a:pathLst>
              <a:path extrusionOk="0" h="298" w="297">
                <a:moveTo>
                  <a:pt x="0" y="0"/>
                </a:moveTo>
                <a:lnTo>
                  <a:pt x="0"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rot="10800000">
            <a:off x="222287" y="552469"/>
            <a:ext cx="19043" cy="17026"/>
          </a:xfrm>
          <a:custGeom>
            <a:rect b="b" l="l" r="r" t="t"/>
            <a:pathLst>
              <a:path extrusionOk="0" h="199" w="299">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rot="10800000">
            <a:off x="158665" y="612617"/>
            <a:ext cx="29169" cy="36363"/>
          </a:xfrm>
          <a:custGeom>
            <a:rect b="b" l="l" r="r" t="t"/>
            <a:pathLst>
              <a:path extrusionOk="0" h="425" w="458">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rot="10800000">
            <a:off x="114149" y="697749"/>
            <a:ext cx="3694" cy="4877"/>
          </a:xfrm>
          <a:custGeom>
            <a:rect b="b" l="l" r="r" t="t"/>
            <a:pathLst>
              <a:path extrusionOk="0" h="57" w="58">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rot="10800000">
            <a:off x="114149" y="552469"/>
            <a:ext cx="19297" cy="25925"/>
          </a:xfrm>
          <a:custGeom>
            <a:rect b="b" l="l" r="r" t="t"/>
            <a:pathLst>
              <a:path extrusionOk="0" h="303" w="303">
                <a:moveTo>
                  <a:pt x="302" y="0"/>
                </a:moveTo>
                <a:cubicBezTo>
                  <a:pt x="137" y="0"/>
                  <a:pt x="0" y="133"/>
                  <a:pt x="0" y="302"/>
                </a:cubicBezTo>
                <a:lnTo>
                  <a:pt x="302" y="302"/>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rot="10800000">
            <a:off x="114149" y="527143"/>
            <a:ext cx="19297" cy="25411"/>
          </a:xfrm>
          <a:custGeom>
            <a:rect b="b" l="l" r="r" t="t"/>
            <a:pathLst>
              <a:path extrusionOk="0" h="297" w="303">
                <a:moveTo>
                  <a:pt x="0" y="0"/>
                </a:moveTo>
                <a:cubicBezTo>
                  <a:pt x="0" y="166"/>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rot="10800000">
            <a:off x="222287" y="527143"/>
            <a:ext cx="19043" cy="25411"/>
          </a:xfrm>
          <a:custGeom>
            <a:rect b="b" l="l" r="r" t="t"/>
            <a:pathLst>
              <a:path extrusionOk="0" h="297" w="299">
                <a:moveTo>
                  <a:pt x="1" y="0"/>
                </a:moveTo>
                <a:lnTo>
                  <a:pt x="1" y="297"/>
                </a:lnTo>
                <a:cubicBezTo>
                  <a:pt x="166" y="297"/>
                  <a:pt x="299" y="166"/>
                  <a:pt x="29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rot="10800000">
            <a:off x="114149" y="381864"/>
            <a:ext cx="19297" cy="25839"/>
          </a:xfrm>
          <a:custGeom>
            <a:rect b="b" l="l" r="r" t="t"/>
            <a:pathLst>
              <a:path extrusionOk="0" h="302" w="303">
                <a:moveTo>
                  <a:pt x="302" y="1"/>
                </a:moveTo>
                <a:cubicBezTo>
                  <a:pt x="137" y="1"/>
                  <a:pt x="0" y="136"/>
                  <a:pt x="0" y="302"/>
                </a:cubicBezTo>
                <a:lnTo>
                  <a:pt x="302" y="302"/>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rot="10800000">
            <a:off x="158664" y="441498"/>
            <a:ext cx="38149" cy="51422"/>
          </a:xfrm>
          <a:custGeom>
            <a:rect b="b" l="l" r="r" t="t"/>
            <a:pathLst>
              <a:path extrusionOk="0" h="601" w="599">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rot="10800000">
            <a:off x="222287" y="381864"/>
            <a:ext cx="19043" cy="25839"/>
          </a:xfrm>
          <a:custGeom>
            <a:rect b="b" l="l" r="r" t="t"/>
            <a:pathLst>
              <a:path extrusionOk="0" h="302" w="299">
                <a:moveTo>
                  <a:pt x="1" y="1"/>
                </a:moveTo>
                <a:lnTo>
                  <a:pt x="1" y="302"/>
                </a:lnTo>
                <a:lnTo>
                  <a:pt x="299" y="302"/>
                </a:lnTo>
                <a:cubicBezTo>
                  <a:pt x="299" y="136"/>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rot="10800000">
            <a:off x="222287" y="211087"/>
            <a:ext cx="19043" cy="26010"/>
          </a:xfrm>
          <a:custGeom>
            <a:rect b="b" l="l" r="r" t="t"/>
            <a:pathLst>
              <a:path extrusionOk="0" h="304" w="299">
                <a:moveTo>
                  <a:pt x="1" y="1"/>
                </a:moveTo>
                <a:lnTo>
                  <a:pt x="1" y="303"/>
                </a:lnTo>
                <a:lnTo>
                  <a:pt x="299" y="303"/>
                </a:lnTo>
                <a:cubicBezTo>
                  <a:pt x="299"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rot="10800000">
            <a:off x="114149" y="211087"/>
            <a:ext cx="19297" cy="26010"/>
          </a:xfrm>
          <a:custGeom>
            <a:rect b="b" l="l" r="r" t="t"/>
            <a:pathLst>
              <a:path extrusionOk="0" h="304" w="303">
                <a:moveTo>
                  <a:pt x="302" y="1"/>
                </a:moveTo>
                <a:cubicBezTo>
                  <a:pt x="137" y="1"/>
                  <a:pt x="0" y="138"/>
                  <a:pt x="0"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rot="10800000">
            <a:off x="114149" y="356367"/>
            <a:ext cx="19297" cy="25582"/>
          </a:xfrm>
          <a:custGeom>
            <a:rect b="b" l="l" r="r" t="t"/>
            <a:pathLst>
              <a:path extrusionOk="0" h="299" w="303">
                <a:moveTo>
                  <a:pt x="0" y="1"/>
                </a:moveTo>
                <a:cubicBezTo>
                  <a:pt x="0" y="166"/>
                  <a:pt x="137" y="298"/>
                  <a:pt x="302" y="298"/>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rot="10800000">
            <a:off x="222287" y="356367"/>
            <a:ext cx="19043" cy="25582"/>
          </a:xfrm>
          <a:custGeom>
            <a:rect b="b" l="l" r="r" t="t"/>
            <a:pathLst>
              <a:path extrusionOk="0" h="299" w="299">
                <a:moveTo>
                  <a:pt x="1" y="1"/>
                </a:moveTo>
                <a:lnTo>
                  <a:pt x="1" y="298"/>
                </a:lnTo>
                <a:cubicBezTo>
                  <a:pt x="166" y="298"/>
                  <a:pt x="299" y="166"/>
                  <a:pt x="29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rot="10800000">
            <a:off x="158664" y="270893"/>
            <a:ext cx="38149" cy="51250"/>
          </a:xfrm>
          <a:custGeom>
            <a:rect b="b" l="l" r="r" t="t"/>
            <a:pathLst>
              <a:path extrusionOk="0" h="599" w="599">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rot="10800000">
            <a:off x="222287" y="185762"/>
            <a:ext cx="19043" cy="25411"/>
          </a:xfrm>
          <a:custGeom>
            <a:rect b="b" l="l" r="r" t="t"/>
            <a:pathLst>
              <a:path extrusionOk="0" h="297" w="299">
                <a:moveTo>
                  <a:pt x="1" y="0"/>
                </a:moveTo>
                <a:lnTo>
                  <a:pt x="1" y="297"/>
                </a:lnTo>
                <a:cubicBezTo>
                  <a:pt x="166" y="297"/>
                  <a:pt x="299" y="165"/>
                  <a:pt x="29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rot="10800000">
            <a:off x="158664" y="100117"/>
            <a:ext cx="38149" cy="51422"/>
          </a:xfrm>
          <a:custGeom>
            <a:rect b="b" l="l" r="r" t="t"/>
            <a:pathLst>
              <a:path extrusionOk="0" h="601" w="599">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rot="10800000">
            <a:off x="222287" y="40482"/>
            <a:ext cx="19043" cy="25839"/>
          </a:xfrm>
          <a:custGeom>
            <a:rect b="b" l="l" r="r" t="t"/>
            <a:pathLst>
              <a:path extrusionOk="0" h="302" w="299">
                <a:moveTo>
                  <a:pt x="1" y="0"/>
                </a:moveTo>
                <a:lnTo>
                  <a:pt x="1" y="301"/>
                </a:lnTo>
                <a:lnTo>
                  <a:pt x="299" y="301"/>
                </a:lnTo>
                <a:cubicBezTo>
                  <a:pt x="299"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rot="10800000">
            <a:off x="114149" y="185762"/>
            <a:ext cx="19297" cy="25411"/>
          </a:xfrm>
          <a:custGeom>
            <a:rect b="b" l="l" r="r" t="t"/>
            <a:pathLst>
              <a:path extrusionOk="0" h="297" w="303">
                <a:moveTo>
                  <a:pt x="0" y="0"/>
                </a:moveTo>
                <a:cubicBezTo>
                  <a:pt x="0" y="165"/>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rot="10800000">
            <a:off x="114149" y="40482"/>
            <a:ext cx="19297" cy="25839"/>
          </a:xfrm>
          <a:custGeom>
            <a:rect b="b" l="l" r="r" t="t"/>
            <a:pathLst>
              <a:path extrusionOk="0" h="302" w="303">
                <a:moveTo>
                  <a:pt x="302" y="0"/>
                </a:moveTo>
                <a:cubicBezTo>
                  <a:pt x="137" y="0"/>
                  <a:pt x="0" y="136"/>
                  <a:pt x="0"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rot="10800000">
            <a:off x="222287" y="15071"/>
            <a:ext cx="19043" cy="25497"/>
          </a:xfrm>
          <a:custGeom>
            <a:rect b="b" l="l" r="r" t="t"/>
            <a:pathLst>
              <a:path extrusionOk="0" h="298" w="299">
                <a:moveTo>
                  <a:pt x="1" y="0"/>
                </a:moveTo>
                <a:lnTo>
                  <a:pt x="1" y="298"/>
                </a:lnTo>
                <a:cubicBezTo>
                  <a:pt x="166" y="298"/>
                  <a:pt x="299" y="166"/>
                  <a:pt x="29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rot="10800000">
            <a:off x="158664" y="-70488"/>
            <a:ext cx="38149" cy="51336"/>
          </a:xfrm>
          <a:custGeom>
            <a:rect b="b" l="l" r="r" t="t"/>
            <a:pathLst>
              <a:path extrusionOk="0" h="600" w="599">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rot="10800000">
            <a:off x="114149" y="15071"/>
            <a:ext cx="19297" cy="25497"/>
          </a:xfrm>
          <a:custGeom>
            <a:rect b="b" l="l" r="r" t="t"/>
            <a:pathLst>
              <a:path extrusionOk="0" h="298" w="303">
                <a:moveTo>
                  <a:pt x="0" y="0"/>
                </a:moveTo>
                <a:cubicBezTo>
                  <a:pt x="0" y="166"/>
                  <a:pt x="137"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rot="10800000">
            <a:off x="241266" y="552469"/>
            <a:ext cx="64" cy="513"/>
          </a:xfrm>
          <a:custGeom>
            <a:rect b="b" l="l" r="r" t="t"/>
            <a:pathLst>
              <a:path extrusionOk="0" h="6" w="1">
                <a:moveTo>
                  <a:pt x="1" y="1"/>
                </a:moveTo>
                <a:lnTo>
                  <a:pt x="1" y="5"/>
                </a:lnTo>
                <a:lnTo>
                  <a:pt x="1" y="5"/>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rot="10800000">
            <a:off x="349339" y="381864"/>
            <a:ext cx="18979" cy="25069"/>
          </a:xfrm>
          <a:custGeom>
            <a:rect b="b" l="l" r="r" t="t"/>
            <a:pathLst>
              <a:path extrusionOk="0" h="293" w="298">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rot="10800000">
            <a:off x="285653" y="441498"/>
            <a:ext cx="36748" cy="47315"/>
          </a:xfrm>
          <a:custGeom>
            <a:rect b="b" l="l" r="r" t="t"/>
            <a:pathLst>
              <a:path extrusionOk="0" h="553" w="577">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rot="10800000">
            <a:off x="241265" y="527143"/>
            <a:ext cx="14075" cy="25411"/>
          </a:xfrm>
          <a:custGeom>
            <a:rect b="b" l="l" r="r" t="t"/>
            <a:pathLst>
              <a:path extrusionOk="0" h="297" w="221">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rot="10800000">
            <a:off x="241265" y="381864"/>
            <a:ext cx="19234" cy="25839"/>
          </a:xfrm>
          <a:custGeom>
            <a:rect b="b" l="l" r="r" t="t"/>
            <a:pathLst>
              <a:path extrusionOk="0" h="302" w="302">
                <a:moveTo>
                  <a:pt x="302" y="1"/>
                </a:moveTo>
                <a:cubicBezTo>
                  <a:pt x="138" y="1"/>
                  <a:pt x="1" y="136"/>
                  <a:pt x="1" y="302"/>
                </a:cubicBezTo>
                <a:lnTo>
                  <a:pt x="302" y="302"/>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rot="10800000">
            <a:off x="349339" y="356367"/>
            <a:ext cx="18979" cy="25582"/>
          </a:xfrm>
          <a:custGeom>
            <a:rect b="b" l="l" r="r" t="t"/>
            <a:pathLst>
              <a:path extrusionOk="0" h="299" w="298">
                <a:moveTo>
                  <a:pt x="1" y="1"/>
                </a:moveTo>
                <a:lnTo>
                  <a:pt x="1" y="298"/>
                </a:lnTo>
                <a:cubicBezTo>
                  <a:pt x="166" y="298"/>
                  <a:pt x="297" y="166"/>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rot="10800000">
            <a:off x="241265" y="211087"/>
            <a:ext cx="19234" cy="26010"/>
          </a:xfrm>
          <a:custGeom>
            <a:rect b="b" l="l" r="r" t="t"/>
            <a:pathLst>
              <a:path extrusionOk="0" h="304" w="302">
                <a:moveTo>
                  <a:pt x="302" y="1"/>
                </a:moveTo>
                <a:cubicBezTo>
                  <a:pt x="138" y="1"/>
                  <a:pt x="1" y="138"/>
                  <a:pt x="1"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rot="10800000">
            <a:off x="349339" y="211087"/>
            <a:ext cx="18979" cy="26010"/>
          </a:xfrm>
          <a:custGeom>
            <a:rect b="b" l="l" r="r" t="t"/>
            <a:pathLst>
              <a:path extrusionOk="0" h="304" w="298">
                <a:moveTo>
                  <a:pt x="1" y="1"/>
                </a:moveTo>
                <a:lnTo>
                  <a:pt x="1" y="303"/>
                </a:lnTo>
                <a:lnTo>
                  <a:pt x="297" y="303"/>
                </a:lnTo>
                <a:cubicBezTo>
                  <a:pt x="297"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rot="10800000">
            <a:off x="285653" y="270893"/>
            <a:ext cx="38213" cy="51250"/>
          </a:xfrm>
          <a:custGeom>
            <a:rect b="b" l="l" r="r" t="t"/>
            <a:pathLst>
              <a:path extrusionOk="0" h="599" w="60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rot="10800000">
            <a:off x="241265" y="356367"/>
            <a:ext cx="19234" cy="25582"/>
          </a:xfrm>
          <a:custGeom>
            <a:rect b="b" l="l" r="r" t="t"/>
            <a:pathLst>
              <a:path extrusionOk="0" h="299" w="302">
                <a:moveTo>
                  <a:pt x="1" y="1"/>
                </a:moveTo>
                <a:cubicBezTo>
                  <a:pt x="1" y="166"/>
                  <a:pt x="138" y="298"/>
                  <a:pt x="302" y="298"/>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rot="10800000">
            <a:off x="241265" y="40482"/>
            <a:ext cx="19234" cy="25839"/>
          </a:xfrm>
          <a:custGeom>
            <a:rect b="b" l="l" r="r" t="t"/>
            <a:pathLst>
              <a:path extrusionOk="0" h="302" w="302">
                <a:moveTo>
                  <a:pt x="302" y="0"/>
                </a:moveTo>
                <a:cubicBezTo>
                  <a:pt x="138" y="0"/>
                  <a:pt x="1" y="136"/>
                  <a:pt x="1"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rot="10800000">
            <a:off x="349339" y="185762"/>
            <a:ext cx="18979" cy="25411"/>
          </a:xfrm>
          <a:custGeom>
            <a:rect b="b" l="l" r="r" t="t"/>
            <a:pathLst>
              <a:path extrusionOk="0" h="297" w="298">
                <a:moveTo>
                  <a:pt x="1" y="0"/>
                </a:moveTo>
                <a:lnTo>
                  <a:pt x="1"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rot="10800000">
            <a:off x="285653" y="100117"/>
            <a:ext cx="38213" cy="51422"/>
          </a:xfrm>
          <a:custGeom>
            <a:rect b="b" l="l" r="r" t="t"/>
            <a:pathLst>
              <a:path extrusionOk="0" h="601" w="60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rot="10800000">
            <a:off x="241265" y="185762"/>
            <a:ext cx="19234" cy="25411"/>
          </a:xfrm>
          <a:custGeom>
            <a:rect b="b" l="l" r="r" t="t"/>
            <a:pathLst>
              <a:path extrusionOk="0" h="297" w="302">
                <a:moveTo>
                  <a:pt x="1" y="0"/>
                </a:moveTo>
                <a:cubicBezTo>
                  <a:pt x="1" y="165"/>
                  <a:pt x="138"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rot="10800000">
            <a:off x="349339"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rot="10800000">
            <a:off x="285653" y="-70488"/>
            <a:ext cx="38213" cy="51336"/>
          </a:xfrm>
          <a:custGeom>
            <a:rect b="b" l="l" r="r" t="t"/>
            <a:pathLst>
              <a:path extrusionOk="0" h="600" w="60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rot="10800000">
            <a:off x="349339"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rot="10800000">
            <a:off x="241265" y="15071"/>
            <a:ext cx="19234" cy="25497"/>
          </a:xfrm>
          <a:custGeom>
            <a:rect b="b" l="l" r="r" t="t"/>
            <a:pathLst>
              <a:path extrusionOk="0" h="298" w="302">
                <a:moveTo>
                  <a:pt x="1" y="0"/>
                </a:moveTo>
                <a:cubicBezTo>
                  <a:pt x="1" y="166"/>
                  <a:pt x="138"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rot="10800000">
            <a:off x="368254" y="381864"/>
            <a:ext cx="19297" cy="22673"/>
          </a:xfrm>
          <a:custGeom>
            <a:rect b="b" l="l" r="r" t="t"/>
            <a:pathLst>
              <a:path extrusionOk="0" h="265" w="303">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rot="10800000">
            <a:off x="412706" y="270893"/>
            <a:ext cx="38213" cy="51250"/>
          </a:xfrm>
          <a:custGeom>
            <a:rect b="b" l="l" r="r" t="t"/>
            <a:pathLst>
              <a:path extrusionOk="0" h="599" w="60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rot="10800000">
            <a:off x="476392" y="211087"/>
            <a:ext cx="18979" cy="26010"/>
          </a:xfrm>
          <a:custGeom>
            <a:rect b="b" l="l" r="r" t="t"/>
            <a:pathLst>
              <a:path extrusionOk="0" h="304" w="298">
                <a:moveTo>
                  <a:pt x="0" y="1"/>
                </a:moveTo>
                <a:lnTo>
                  <a:pt x="0" y="303"/>
                </a:lnTo>
                <a:lnTo>
                  <a:pt x="298" y="303"/>
                </a:lnTo>
                <a:cubicBezTo>
                  <a:pt x="298" y="138"/>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rot="10800000">
            <a:off x="368254" y="211087"/>
            <a:ext cx="19297" cy="26010"/>
          </a:xfrm>
          <a:custGeom>
            <a:rect b="b" l="l" r="r" t="t"/>
            <a:pathLst>
              <a:path extrusionOk="0" h="304" w="303">
                <a:moveTo>
                  <a:pt x="303" y="1"/>
                </a:moveTo>
                <a:cubicBezTo>
                  <a:pt x="137" y="1"/>
                  <a:pt x="0" y="138"/>
                  <a:pt x="0" y="303"/>
                </a:cubicBezTo>
                <a:lnTo>
                  <a:pt x="303" y="303"/>
                </a:ln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rot="10800000">
            <a:off x="368254" y="356367"/>
            <a:ext cx="19297" cy="25582"/>
          </a:xfrm>
          <a:custGeom>
            <a:rect b="b" l="l" r="r" t="t"/>
            <a:pathLst>
              <a:path extrusionOk="0" h="299" w="303">
                <a:moveTo>
                  <a:pt x="0" y="1"/>
                </a:moveTo>
                <a:cubicBezTo>
                  <a:pt x="0" y="166"/>
                  <a:pt x="137" y="298"/>
                  <a:pt x="303" y="298"/>
                </a:cubicBez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rot="10800000">
            <a:off x="412706" y="100117"/>
            <a:ext cx="38213" cy="51422"/>
          </a:xfrm>
          <a:custGeom>
            <a:rect b="b" l="l" r="r" t="t"/>
            <a:pathLst>
              <a:path extrusionOk="0" h="601" w="60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rot="10800000">
            <a:off x="476392" y="185762"/>
            <a:ext cx="18979" cy="25411"/>
          </a:xfrm>
          <a:custGeom>
            <a:rect b="b" l="l" r="r" t="t"/>
            <a:pathLst>
              <a:path extrusionOk="0" h="297" w="298">
                <a:moveTo>
                  <a:pt x="0" y="0"/>
                </a:moveTo>
                <a:lnTo>
                  <a:pt x="0" y="297"/>
                </a:lnTo>
                <a:cubicBezTo>
                  <a:pt x="166"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rot="10800000">
            <a:off x="368254" y="40482"/>
            <a:ext cx="19297" cy="25839"/>
          </a:xfrm>
          <a:custGeom>
            <a:rect b="b" l="l" r="r" t="t"/>
            <a:pathLst>
              <a:path extrusionOk="0" h="302" w="303">
                <a:moveTo>
                  <a:pt x="303" y="0"/>
                </a:moveTo>
                <a:cubicBezTo>
                  <a:pt x="137" y="0"/>
                  <a:pt x="0" y="136"/>
                  <a:pt x="0" y="301"/>
                </a:cubicBezTo>
                <a:lnTo>
                  <a:pt x="303" y="301"/>
                </a:ln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rot="10800000">
            <a:off x="476392" y="40482"/>
            <a:ext cx="18979" cy="25839"/>
          </a:xfrm>
          <a:custGeom>
            <a:rect b="b" l="l" r="r" t="t"/>
            <a:pathLst>
              <a:path extrusionOk="0" h="302" w="298">
                <a:moveTo>
                  <a:pt x="0" y="0"/>
                </a:moveTo>
                <a:lnTo>
                  <a:pt x="0" y="301"/>
                </a:lnTo>
                <a:lnTo>
                  <a:pt x="298" y="301"/>
                </a:lnTo>
                <a:cubicBezTo>
                  <a:pt x="298"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rot="10800000">
            <a:off x="368254" y="185762"/>
            <a:ext cx="19297" cy="25411"/>
          </a:xfrm>
          <a:custGeom>
            <a:rect b="b" l="l" r="r" t="t"/>
            <a:pathLst>
              <a:path extrusionOk="0" h="297" w="303">
                <a:moveTo>
                  <a:pt x="0" y="0"/>
                </a:moveTo>
                <a:cubicBezTo>
                  <a:pt x="0" y="165"/>
                  <a:pt x="137" y="297"/>
                  <a:pt x="303" y="297"/>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rot="10800000">
            <a:off x="368254" y="15071"/>
            <a:ext cx="19297" cy="25497"/>
          </a:xfrm>
          <a:custGeom>
            <a:rect b="b" l="l" r="r" t="t"/>
            <a:pathLst>
              <a:path extrusionOk="0" h="298" w="303">
                <a:moveTo>
                  <a:pt x="0" y="0"/>
                </a:moveTo>
                <a:cubicBezTo>
                  <a:pt x="0" y="166"/>
                  <a:pt x="137" y="298"/>
                  <a:pt x="303" y="298"/>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rot="10800000">
            <a:off x="412706" y="-70488"/>
            <a:ext cx="38213" cy="51336"/>
          </a:xfrm>
          <a:custGeom>
            <a:rect b="b" l="l" r="r" t="t"/>
            <a:pathLst>
              <a:path extrusionOk="0" h="600" w="60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rot="10800000">
            <a:off x="476392" y="15071"/>
            <a:ext cx="18979" cy="25497"/>
          </a:xfrm>
          <a:custGeom>
            <a:rect b="b" l="l" r="r" t="t"/>
            <a:pathLst>
              <a:path extrusionOk="0" h="298" w="298">
                <a:moveTo>
                  <a:pt x="0" y="0"/>
                </a:moveTo>
                <a:lnTo>
                  <a:pt x="0"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rot="10800000">
            <a:off x="495306" y="211087"/>
            <a:ext cx="19234" cy="26010"/>
          </a:xfrm>
          <a:custGeom>
            <a:rect b="b" l="l" r="r" t="t"/>
            <a:pathLst>
              <a:path extrusionOk="0" h="304" w="302">
                <a:moveTo>
                  <a:pt x="301" y="1"/>
                </a:moveTo>
                <a:cubicBezTo>
                  <a:pt x="137" y="1"/>
                  <a:pt x="0" y="138"/>
                  <a:pt x="0" y="303"/>
                </a:cubicBezTo>
                <a:lnTo>
                  <a:pt x="301" y="303"/>
                </a:lnTo>
                <a:lnTo>
                  <a:pt x="301"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rot="10800000">
            <a:off x="603444" y="40482"/>
            <a:ext cx="19234" cy="25839"/>
          </a:xfrm>
          <a:custGeom>
            <a:rect b="b" l="l" r="r" t="t"/>
            <a:pathLst>
              <a:path extrusionOk="0" h="302" w="302">
                <a:moveTo>
                  <a:pt x="1" y="0"/>
                </a:moveTo>
                <a:lnTo>
                  <a:pt x="1" y="301"/>
                </a:lnTo>
                <a:lnTo>
                  <a:pt x="302" y="301"/>
                </a:lnTo>
                <a:cubicBezTo>
                  <a:pt x="302" y="136"/>
                  <a:pt x="170"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rot="10800000">
            <a:off x="495306" y="40482"/>
            <a:ext cx="19234" cy="25839"/>
          </a:xfrm>
          <a:custGeom>
            <a:rect b="b" l="l" r="r" t="t"/>
            <a:pathLst>
              <a:path extrusionOk="0" h="302" w="302">
                <a:moveTo>
                  <a:pt x="301" y="0"/>
                </a:moveTo>
                <a:cubicBezTo>
                  <a:pt x="137" y="0"/>
                  <a:pt x="0" y="136"/>
                  <a:pt x="0" y="301"/>
                </a:cubicBezTo>
                <a:lnTo>
                  <a:pt x="301" y="301"/>
                </a:ln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rot="10800000">
            <a:off x="495306" y="185762"/>
            <a:ext cx="19234" cy="25411"/>
          </a:xfrm>
          <a:custGeom>
            <a:rect b="b" l="l" r="r" t="t"/>
            <a:pathLst>
              <a:path extrusionOk="0" h="297" w="302">
                <a:moveTo>
                  <a:pt x="0" y="0"/>
                </a:moveTo>
                <a:cubicBezTo>
                  <a:pt x="0" y="165"/>
                  <a:pt x="137" y="297"/>
                  <a:pt x="301" y="297"/>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rot="10800000">
            <a:off x="539694" y="100117"/>
            <a:ext cx="38213" cy="51422"/>
          </a:xfrm>
          <a:custGeom>
            <a:rect b="b" l="l" r="r" t="t"/>
            <a:pathLst>
              <a:path extrusionOk="0" h="601" w="60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rot="10800000">
            <a:off x="495306" y="15071"/>
            <a:ext cx="19234" cy="25497"/>
          </a:xfrm>
          <a:custGeom>
            <a:rect b="b" l="l" r="r" t="t"/>
            <a:pathLst>
              <a:path extrusionOk="0" h="298" w="302">
                <a:moveTo>
                  <a:pt x="0" y="0"/>
                </a:moveTo>
                <a:cubicBezTo>
                  <a:pt x="0" y="166"/>
                  <a:pt x="137" y="298"/>
                  <a:pt x="301" y="298"/>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rot="10800000">
            <a:off x="603444" y="15071"/>
            <a:ext cx="19234" cy="25497"/>
          </a:xfrm>
          <a:custGeom>
            <a:rect b="b" l="l" r="r" t="t"/>
            <a:pathLst>
              <a:path extrusionOk="0" h="298" w="302">
                <a:moveTo>
                  <a:pt x="1" y="0"/>
                </a:moveTo>
                <a:lnTo>
                  <a:pt x="1" y="298"/>
                </a:lnTo>
                <a:cubicBezTo>
                  <a:pt x="170"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rot="10800000">
            <a:off x="539694" y="-70488"/>
            <a:ext cx="38213" cy="51336"/>
          </a:xfrm>
          <a:custGeom>
            <a:rect b="b" l="l" r="r" t="t"/>
            <a:pathLst>
              <a:path extrusionOk="0" h="600" w="60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rot="10800000">
            <a:off x="667065" y="100117"/>
            <a:ext cx="37639" cy="40470"/>
          </a:xfrm>
          <a:custGeom>
            <a:rect b="b" l="l" r="r" t="t"/>
            <a:pathLst>
              <a:path extrusionOk="0" h="473" w="591">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rot="10800000">
            <a:off x="730433" y="40482"/>
            <a:ext cx="19297" cy="25839"/>
          </a:xfrm>
          <a:custGeom>
            <a:rect b="b" l="l" r="r" t="t"/>
            <a:pathLst>
              <a:path extrusionOk="0" h="302" w="303">
                <a:moveTo>
                  <a:pt x="0" y="0"/>
                </a:moveTo>
                <a:lnTo>
                  <a:pt x="0" y="301"/>
                </a:lnTo>
                <a:lnTo>
                  <a:pt x="302" y="301"/>
                </a:lnTo>
                <a:cubicBezTo>
                  <a:pt x="302"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rot="10800000">
            <a:off x="622613" y="40482"/>
            <a:ext cx="19043" cy="25839"/>
          </a:xfrm>
          <a:custGeom>
            <a:rect b="b" l="l" r="r" t="t"/>
            <a:pathLst>
              <a:path extrusionOk="0" h="302" w="299">
                <a:moveTo>
                  <a:pt x="299" y="0"/>
                </a:moveTo>
                <a:cubicBezTo>
                  <a:pt x="133" y="0"/>
                  <a:pt x="1" y="136"/>
                  <a:pt x="1" y="301"/>
                </a:cubicBezTo>
                <a:lnTo>
                  <a:pt x="299" y="301"/>
                </a:lnTo>
                <a:lnTo>
                  <a:pt x="299"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rot="10800000">
            <a:off x="730433" y="15071"/>
            <a:ext cx="19297" cy="25497"/>
          </a:xfrm>
          <a:custGeom>
            <a:rect b="b" l="l" r="r" t="t"/>
            <a:pathLst>
              <a:path extrusionOk="0" h="298" w="303">
                <a:moveTo>
                  <a:pt x="0" y="0"/>
                </a:moveTo>
                <a:lnTo>
                  <a:pt x="0" y="298"/>
                </a:lnTo>
                <a:cubicBezTo>
                  <a:pt x="165"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rot="10800000">
            <a:off x="667065" y="-70488"/>
            <a:ext cx="38213" cy="51336"/>
          </a:xfrm>
          <a:custGeom>
            <a:rect b="b" l="l" r="r" t="t"/>
            <a:pathLst>
              <a:path extrusionOk="0" h="600" w="60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rot="10800000">
            <a:off x="622613" y="15071"/>
            <a:ext cx="19043" cy="25497"/>
          </a:xfrm>
          <a:custGeom>
            <a:rect b="b" l="l" r="r" t="t"/>
            <a:pathLst>
              <a:path extrusionOk="0" h="298" w="299">
                <a:moveTo>
                  <a:pt x="1" y="0"/>
                </a:moveTo>
                <a:cubicBezTo>
                  <a:pt x="1" y="166"/>
                  <a:pt x="133" y="298"/>
                  <a:pt x="299" y="298"/>
                </a:cubicBezTo>
                <a:lnTo>
                  <a:pt x="299"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rot="10800000">
            <a:off x="749666" y="40482"/>
            <a:ext cx="18979" cy="25839"/>
          </a:xfrm>
          <a:custGeom>
            <a:rect b="b" l="l" r="r" t="t"/>
            <a:pathLst>
              <a:path extrusionOk="0" h="302" w="298">
                <a:moveTo>
                  <a:pt x="297" y="0"/>
                </a:moveTo>
                <a:cubicBezTo>
                  <a:pt x="132" y="0"/>
                  <a:pt x="1" y="136"/>
                  <a:pt x="1"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rot="10800000">
            <a:off x="857549" y="40482"/>
            <a:ext cx="19234" cy="25497"/>
          </a:xfrm>
          <a:custGeom>
            <a:rect b="b" l="l" r="r" t="t"/>
            <a:pathLst>
              <a:path extrusionOk="0" h="298" w="302">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rot="10800000">
            <a:off x="857549" y="15071"/>
            <a:ext cx="19234" cy="25497"/>
          </a:xfrm>
          <a:custGeom>
            <a:rect b="b" l="l" r="r" t="t"/>
            <a:pathLst>
              <a:path extrusionOk="0" h="298" w="302">
                <a:moveTo>
                  <a:pt x="1" y="0"/>
                </a:moveTo>
                <a:lnTo>
                  <a:pt x="1" y="298"/>
                </a:lnTo>
                <a:cubicBezTo>
                  <a:pt x="166"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rot="10800000">
            <a:off x="749666" y="15071"/>
            <a:ext cx="18979" cy="25497"/>
          </a:xfrm>
          <a:custGeom>
            <a:rect b="b" l="l" r="r" t="t"/>
            <a:pathLst>
              <a:path extrusionOk="0" h="298" w="298">
                <a:moveTo>
                  <a:pt x="1" y="0"/>
                </a:moveTo>
                <a:cubicBezTo>
                  <a:pt x="1" y="166"/>
                  <a:pt x="132"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rot="10800000">
            <a:off x="794118" y="-70488"/>
            <a:ext cx="38213" cy="51336"/>
          </a:xfrm>
          <a:custGeom>
            <a:rect b="b" l="l" r="r" t="t"/>
            <a:pathLst>
              <a:path extrusionOk="0" h="600" w="60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rot="10800000">
            <a:off x="876718" y="40482"/>
            <a:ext cx="18979" cy="25069"/>
          </a:xfrm>
          <a:custGeom>
            <a:rect b="b" l="l" r="r" t="t"/>
            <a:pathLst>
              <a:path extrusionOk="0" h="293" w="298">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rot="10800000">
            <a:off x="984538" y="40482"/>
            <a:ext cx="19297" cy="16171"/>
          </a:xfrm>
          <a:custGeom>
            <a:rect b="b" l="l" r="r" t="t"/>
            <a:pathLst>
              <a:path extrusionOk="0" h="189" w="303">
                <a:moveTo>
                  <a:pt x="1" y="0"/>
                </a:moveTo>
                <a:lnTo>
                  <a:pt x="1" y="188"/>
                </a:lnTo>
                <a:lnTo>
                  <a:pt x="303" y="188"/>
                </a:lnTo>
                <a:cubicBezTo>
                  <a:pt x="303" y="114"/>
                  <a:pt x="274" y="51"/>
                  <a:pt x="23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rot="10800000">
            <a:off x="921170" y="-70488"/>
            <a:ext cx="38213" cy="51336"/>
          </a:xfrm>
          <a:custGeom>
            <a:rect b="b" l="l" r="r" t="t"/>
            <a:pathLst>
              <a:path extrusionOk="0" h="600" w="60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rot="10800000">
            <a:off x="876718" y="15071"/>
            <a:ext cx="18979" cy="25497"/>
          </a:xfrm>
          <a:custGeom>
            <a:rect b="b" l="l" r="r" t="t"/>
            <a:pathLst>
              <a:path extrusionOk="0" h="298" w="298">
                <a:moveTo>
                  <a:pt x="0" y="0"/>
                </a:moveTo>
                <a:cubicBezTo>
                  <a:pt x="0"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rot="10800000">
            <a:off x="984538" y="15071"/>
            <a:ext cx="19297" cy="25497"/>
          </a:xfrm>
          <a:custGeom>
            <a:rect b="b" l="l" r="r" t="t"/>
            <a:pathLst>
              <a:path extrusionOk="0" h="298" w="303">
                <a:moveTo>
                  <a:pt x="1" y="0"/>
                </a:moveTo>
                <a:lnTo>
                  <a:pt x="1" y="298"/>
                </a:lnTo>
                <a:cubicBezTo>
                  <a:pt x="166" y="298"/>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rot="10800000">
            <a:off x="1003771" y="40482"/>
            <a:ext cx="18915" cy="16684"/>
          </a:xfrm>
          <a:custGeom>
            <a:rect b="b" l="l" r="r" t="t"/>
            <a:pathLst>
              <a:path extrusionOk="0" h="195" w="297">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rot="10800000">
            <a:off x="1111590" y="40482"/>
            <a:ext cx="19234" cy="25839"/>
          </a:xfrm>
          <a:custGeom>
            <a:rect b="b" l="l" r="r" t="t"/>
            <a:pathLst>
              <a:path extrusionOk="0" h="302" w="302">
                <a:moveTo>
                  <a:pt x="0" y="0"/>
                </a:moveTo>
                <a:lnTo>
                  <a:pt x="0" y="301"/>
                </a:lnTo>
                <a:lnTo>
                  <a:pt x="301" y="301"/>
                </a:lnTo>
                <a:cubicBezTo>
                  <a:pt x="301"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rot="10800000">
            <a:off x="1048159" y="-70488"/>
            <a:ext cx="38276" cy="51336"/>
          </a:xfrm>
          <a:custGeom>
            <a:rect b="b" l="l" r="r" t="t"/>
            <a:pathLst>
              <a:path extrusionOk="0" h="600" w="601">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rot="10800000">
            <a:off x="1003771" y="15071"/>
            <a:ext cx="18915" cy="25497"/>
          </a:xfrm>
          <a:custGeom>
            <a:rect b="b" l="l" r="r" t="t"/>
            <a:pathLst>
              <a:path extrusionOk="0" h="298" w="297">
                <a:moveTo>
                  <a:pt x="0" y="0"/>
                </a:moveTo>
                <a:cubicBezTo>
                  <a:pt x="0" y="166"/>
                  <a:pt x="131"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rot="10800000">
            <a:off x="1111590" y="15071"/>
            <a:ext cx="19234" cy="25497"/>
          </a:xfrm>
          <a:custGeom>
            <a:rect b="b" l="l" r="r" t="t"/>
            <a:pathLst>
              <a:path extrusionOk="0" h="298" w="302">
                <a:moveTo>
                  <a:pt x="0" y="0"/>
                </a:moveTo>
                <a:lnTo>
                  <a:pt x="0" y="298"/>
                </a:lnTo>
                <a:cubicBezTo>
                  <a:pt x="166" y="298"/>
                  <a:pt x="301" y="166"/>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rot="10800000">
            <a:off x="1130760" y="40482"/>
            <a:ext cx="19043" cy="25839"/>
          </a:xfrm>
          <a:custGeom>
            <a:rect b="b" l="l" r="r" t="t"/>
            <a:pathLst>
              <a:path extrusionOk="0" h="302" w="299">
                <a:moveTo>
                  <a:pt x="298" y="0"/>
                </a:moveTo>
                <a:cubicBezTo>
                  <a:pt x="133" y="0"/>
                  <a:pt x="1" y="136"/>
                  <a:pt x="1"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rot="10800000">
            <a:off x="1238579" y="40482"/>
            <a:ext cx="19361" cy="25839"/>
          </a:xfrm>
          <a:custGeom>
            <a:rect b="b" l="l" r="r" t="t"/>
            <a:pathLst>
              <a:path extrusionOk="0" h="302" w="304">
                <a:moveTo>
                  <a:pt x="1" y="0"/>
                </a:moveTo>
                <a:lnTo>
                  <a:pt x="1" y="301"/>
                </a:lnTo>
                <a:lnTo>
                  <a:pt x="303" y="301"/>
                </a:lnTo>
                <a:cubicBezTo>
                  <a:pt x="303"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rot="10800000">
            <a:off x="1175275" y="-70488"/>
            <a:ext cx="38149" cy="51336"/>
          </a:xfrm>
          <a:custGeom>
            <a:rect b="b" l="l" r="r" t="t"/>
            <a:pathLst>
              <a:path extrusionOk="0" h="600" w="599">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rot="10800000">
            <a:off x="1130760" y="15071"/>
            <a:ext cx="19043" cy="25497"/>
          </a:xfrm>
          <a:custGeom>
            <a:rect b="b" l="l" r="r" t="t"/>
            <a:pathLst>
              <a:path extrusionOk="0" h="298" w="299">
                <a:moveTo>
                  <a:pt x="1" y="0"/>
                </a:moveTo>
                <a:cubicBezTo>
                  <a:pt x="1"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rot="10800000">
            <a:off x="1238579" y="15071"/>
            <a:ext cx="19361" cy="25497"/>
          </a:xfrm>
          <a:custGeom>
            <a:rect b="b" l="l" r="r" t="t"/>
            <a:pathLst>
              <a:path extrusionOk="0" h="298" w="304">
                <a:moveTo>
                  <a:pt x="1" y="0"/>
                </a:moveTo>
                <a:lnTo>
                  <a:pt x="1" y="298"/>
                </a:lnTo>
                <a:cubicBezTo>
                  <a:pt x="166" y="298"/>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rot="10800000">
            <a:off x="1365950"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rot="10800000">
            <a:off x="1257876" y="40482"/>
            <a:ext cx="18915" cy="25839"/>
          </a:xfrm>
          <a:custGeom>
            <a:rect b="b" l="l" r="r" t="t"/>
            <a:pathLst>
              <a:path extrusionOk="0" h="302" w="297">
                <a:moveTo>
                  <a:pt x="297" y="0"/>
                </a:moveTo>
                <a:cubicBezTo>
                  <a:pt x="132" y="0"/>
                  <a:pt x="0" y="136"/>
                  <a:pt x="0"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rot="10800000">
            <a:off x="1306531" y="100117"/>
            <a:ext cx="33054" cy="20363"/>
          </a:xfrm>
          <a:custGeom>
            <a:rect b="b" l="l" r="r" t="t"/>
            <a:pathLst>
              <a:path extrusionOk="0" h="238" w="519">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rot="10800000">
            <a:off x="1302264" y="-70488"/>
            <a:ext cx="38276" cy="51336"/>
          </a:xfrm>
          <a:custGeom>
            <a:rect b="b" l="l" r="r" t="t"/>
            <a:pathLst>
              <a:path extrusionOk="0" h="600" w="601">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rot="10800000">
            <a:off x="1257876" y="15071"/>
            <a:ext cx="18915" cy="25497"/>
          </a:xfrm>
          <a:custGeom>
            <a:rect b="b" l="l" r="r" t="t"/>
            <a:pathLst>
              <a:path extrusionOk="0" h="298" w="297">
                <a:moveTo>
                  <a:pt x="0" y="0"/>
                </a:moveTo>
                <a:cubicBezTo>
                  <a:pt x="0" y="166"/>
                  <a:pt x="132"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rot="10800000">
            <a:off x="1365950"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rot="10800000">
            <a:off x="1384865" y="40482"/>
            <a:ext cx="18979" cy="25839"/>
          </a:xfrm>
          <a:custGeom>
            <a:rect b="b" l="l" r="r" t="t"/>
            <a:pathLst>
              <a:path extrusionOk="0" h="302" w="298">
                <a:moveTo>
                  <a:pt x="298" y="0"/>
                </a:moveTo>
                <a:cubicBezTo>
                  <a:pt x="132" y="0"/>
                  <a:pt x="0" y="136"/>
                  <a:pt x="0"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rot="10800000">
            <a:off x="1492939" y="40482"/>
            <a:ext cx="19043" cy="25839"/>
          </a:xfrm>
          <a:custGeom>
            <a:rect b="b" l="l" r="r" t="t"/>
            <a:pathLst>
              <a:path extrusionOk="0" h="302" w="299">
                <a:moveTo>
                  <a:pt x="0" y="0"/>
                </a:moveTo>
                <a:lnTo>
                  <a:pt x="0" y="301"/>
                </a:lnTo>
                <a:lnTo>
                  <a:pt x="298" y="301"/>
                </a:lnTo>
                <a:cubicBezTo>
                  <a:pt x="298"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rot="10800000">
            <a:off x="1429316" y="100117"/>
            <a:ext cx="38213" cy="51422"/>
          </a:xfrm>
          <a:custGeom>
            <a:rect b="b" l="l" r="r" t="t"/>
            <a:pathLst>
              <a:path extrusionOk="0" h="601" w="60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rot="10800000">
            <a:off x="1492939" y="15071"/>
            <a:ext cx="19043" cy="25497"/>
          </a:xfrm>
          <a:custGeom>
            <a:rect b="b" l="l" r="r" t="t"/>
            <a:pathLst>
              <a:path extrusionOk="0" h="298" w="299">
                <a:moveTo>
                  <a:pt x="0" y="0"/>
                </a:moveTo>
                <a:lnTo>
                  <a:pt x="0"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rot="10800000">
            <a:off x="1384865" y="15071"/>
            <a:ext cx="18979" cy="25497"/>
          </a:xfrm>
          <a:custGeom>
            <a:rect b="b" l="l" r="r" t="t"/>
            <a:pathLst>
              <a:path extrusionOk="0" h="298" w="298">
                <a:moveTo>
                  <a:pt x="0" y="0"/>
                </a:moveTo>
                <a:cubicBezTo>
                  <a:pt x="0" y="166"/>
                  <a:pt x="132"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rot="10800000">
            <a:off x="1429316" y="-70488"/>
            <a:ext cx="38213" cy="51336"/>
          </a:xfrm>
          <a:custGeom>
            <a:rect b="b" l="l" r="r" t="t"/>
            <a:pathLst>
              <a:path extrusionOk="0" h="600" w="60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rot="10800000">
            <a:off x="1620055" y="211088"/>
            <a:ext cx="18915" cy="7358"/>
          </a:xfrm>
          <a:custGeom>
            <a:rect b="b" l="l" r="r" t="t"/>
            <a:pathLst>
              <a:path extrusionOk="0" h="86" w="297">
                <a:moveTo>
                  <a:pt x="0" y="0"/>
                </a:moveTo>
                <a:lnTo>
                  <a:pt x="0" y="85"/>
                </a:lnTo>
                <a:lnTo>
                  <a:pt x="297" y="85"/>
                </a:lnTo>
                <a:lnTo>
                  <a:pt x="297" y="70"/>
                </a:lnTo>
                <a:cubicBezTo>
                  <a:pt x="198" y="47"/>
                  <a:pt x="99" y="24"/>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rot="10800000">
            <a:off x="1511917" y="40482"/>
            <a:ext cx="19234" cy="25839"/>
          </a:xfrm>
          <a:custGeom>
            <a:rect b="b" l="l" r="r" t="t"/>
            <a:pathLst>
              <a:path extrusionOk="0" h="302" w="302">
                <a:moveTo>
                  <a:pt x="301" y="0"/>
                </a:moveTo>
                <a:cubicBezTo>
                  <a:pt x="136" y="0"/>
                  <a:pt x="0" y="136"/>
                  <a:pt x="0" y="301"/>
                </a:cubicBezTo>
                <a:lnTo>
                  <a:pt x="301" y="301"/>
                </a:ln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rot="10800000">
            <a:off x="1620055" y="185762"/>
            <a:ext cx="18915" cy="25411"/>
          </a:xfrm>
          <a:custGeom>
            <a:rect b="b" l="l" r="r" t="t"/>
            <a:pathLst>
              <a:path extrusionOk="0" h="297" w="297">
                <a:moveTo>
                  <a:pt x="0" y="0"/>
                </a:moveTo>
                <a:lnTo>
                  <a:pt x="0" y="297"/>
                </a:lnTo>
                <a:cubicBezTo>
                  <a:pt x="165"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
          <p:cNvSpPr/>
          <p:nvPr/>
        </p:nvSpPr>
        <p:spPr>
          <a:xfrm rot="10800000">
            <a:off x="1556305" y="100117"/>
            <a:ext cx="38276" cy="51422"/>
          </a:xfrm>
          <a:custGeom>
            <a:rect b="b" l="l" r="r" t="t"/>
            <a:pathLst>
              <a:path extrusionOk="0" h="601" w="601">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rot="10800000">
            <a:off x="1620055" y="40482"/>
            <a:ext cx="18915" cy="25839"/>
          </a:xfrm>
          <a:custGeom>
            <a:rect b="b" l="l" r="r" t="t"/>
            <a:pathLst>
              <a:path extrusionOk="0" h="302" w="297">
                <a:moveTo>
                  <a:pt x="0" y="0"/>
                </a:moveTo>
                <a:lnTo>
                  <a:pt x="0" y="301"/>
                </a:lnTo>
                <a:lnTo>
                  <a:pt x="297" y="301"/>
                </a:lnTo>
                <a:cubicBezTo>
                  <a:pt x="297"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rot="10800000">
            <a:off x="1620055" y="15071"/>
            <a:ext cx="18915" cy="25497"/>
          </a:xfrm>
          <a:custGeom>
            <a:rect b="b" l="l" r="r" t="t"/>
            <a:pathLst>
              <a:path extrusionOk="0" h="298" w="297">
                <a:moveTo>
                  <a:pt x="0" y="0"/>
                </a:moveTo>
                <a:lnTo>
                  <a:pt x="0" y="298"/>
                </a:lnTo>
                <a:cubicBezTo>
                  <a:pt x="165"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rot="10800000">
            <a:off x="1556305" y="-70488"/>
            <a:ext cx="38276" cy="51336"/>
          </a:xfrm>
          <a:custGeom>
            <a:rect b="b" l="l" r="r" t="t"/>
            <a:pathLst>
              <a:path extrusionOk="0" h="600" w="601">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rot="10800000">
            <a:off x="1511917" y="15071"/>
            <a:ext cx="19234" cy="25497"/>
          </a:xfrm>
          <a:custGeom>
            <a:rect b="b" l="l" r="r" t="t"/>
            <a:pathLst>
              <a:path extrusionOk="0" h="298" w="302">
                <a:moveTo>
                  <a:pt x="0" y="0"/>
                </a:moveTo>
                <a:cubicBezTo>
                  <a:pt x="0" y="166"/>
                  <a:pt x="136" y="298"/>
                  <a:pt x="301" y="298"/>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rot="10800000">
            <a:off x="1638906" y="211088"/>
            <a:ext cx="19361" cy="12235"/>
          </a:xfrm>
          <a:custGeom>
            <a:rect b="b" l="l" r="r" t="t"/>
            <a:pathLst>
              <a:path extrusionOk="0" h="143" w="304">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rot="10800000">
            <a:off x="1747044" y="211087"/>
            <a:ext cx="19043" cy="26010"/>
          </a:xfrm>
          <a:custGeom>
            <a:rect b="b" l="l" r="r" t="t"/>
            <a:pathLst>
              <a:path extrusionOk="0" h="304" w="299">
                <a:moveTo>
                  <a:pt x="1" y="1"/>
                </a:moveTo>
                <a:lnTo>
                  <a:pt x="1" y="303"/>
                </a:lnTo>
                <a:lnTo>
                  <a:pt x="298" y="303"/>
                </a:lnTo>
                <a:cubicBezTo>
                  <a:pt x="298"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rot="10800000">
            <a:off x="1747044" y="185762"/>
            <a:ext cx="19043" cy="25411"/>
          </a:xfrm>
          <a:custGeom>
            <a:rect b="b" l="l" r="r" t="t"/>
            <a:pathLst>
              <a:path extrusionOk="0" h="297" w="299">
                <a:moveTo>
                  <a:pt x="1" y="0"/>
                </a:moveTo>
                <a:lnTo>
                  <a:pt x="1" y="297"/>
                </a:lnTo>
                <a:cubicBezTo>
                  <a:pt x="166"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rot="10800000">
            <a:off x="1747044" y="40482"/>
            <a:ext cx="19043" cy="25839"/>
          </a:xfrm>
          <a:custGeom>
            <a:rect b="b" l="l" r="r" t="t"/>
            <a:pathLst>
              <a:path extrusionOk="0" h="302" w="299">
                <a:moveTo>
                  <a:pt x="1" y="0"/>
                </a:moveTo>
                <a:lnTo>
                  <a:pt x="1" y="301"/>
                </a:lnTo>
                <a:lnTo>
                  <a:pt x="298" y="301"/>
                </a:lnTo>
                <a:cubicBezTo>
                  <a:pt x="298"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rot="10800000">
            <a:off x="1638906" y="40482"/>
            <a:ext cx="19361" cy="25839"/>
          </a:xfrm>
          <a:custGeom>
            <a:rect b="b" l="l" r="r" t="t"/>
            <a:pathLst>
              <a:path extrusionOk="0" h="302" w="304">
                <a:moveTo>
                  <a:pt x="303" y="0"/>
                </a:moveTo>
                <a:cubicBezTo>
                  <a:pt x="138" y="0"/>
                  <a:pt x="1" y="136"/>
                  <a:pt x="1" y="301"/>
                </a:cubicBezTo>
                <a:lnTo>
                  <a:pt x="303" y="301"/>
                </a:ln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rot="10800000">
            <a:off x="1638906" y="185762"/>
            <a:ext cx="19361" cy="25411"/>
          </a:xfrm>
          <a:custGeom>
            <a:rect b="b" l="l" r="r" t="t"/>
            <a:pathLst>
              <a:path extrusionOk="0" h="297" w="304">
                <a:moveTo>
                  <a:pt x="1" y="0"/>
                </a:moveTo>
                <a:cubicBezTo>
                  <a:pt x="1" y="165"/>
                  <a:pt x="138" y="297"/>
                  <a:pt x="303" y="297"/>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rot="10800000">
            <a:off x="1683421" y="100117"/>
            <a:ext cx="38149" cy="51422"/>
          </a:xfrm>
          <a:custGeom>
            <a:rect b="b" l="l" r="r" t="t"/>
            <a:pathLst>
              <a:path extrusionOk="0" h="601" w="599">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rot="10800000">
            <a:off x="1747044" y="15071"/>
            <a:ext cx="19043" cy="25497"/>
          </a:xfrm>
          <a:custGeom>
            <a:rect b="b" l="l" r="r" t="t"/>
            <a:pathLst>
              <a:path extrusionOk="0" h="298" w="299">
                <a:moveTo>
                  <a:pt x="1" y="0"/>
                </a:moveTo>
                <a:lnTo>
                  <a:pt x="1"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rot="10800000">
            <a:off x="1638906" y="15071"/>
            <a:ext cx="19361" cy="25497"/>
          </a:xfrm>
          <a:custGeom>
            <a:rect b="b" l="l" r="r" t="t"/>
            <a:pathLst>
              <a:path extrusionOk="0" h="298" w="304">
                <a:moveTo>
                  <a:pt x="1" y="0"/>
                </a:moveTo>
                <a:cubicBezTo>
                  <a:pt x="1" y="166"/>
                  <a:pt x="138" y="298"/>
                  <a:pt x="303" y="298"/>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rot="10800000">
            <a:off x="1683421" y="-70488"/>
            <a:ext cx="38149" cy="51336"/>
          </a:xfrm>
          <a:custGeom>
            <a:rect b="b" l="l" r="r" t="t"/>
            <a:pathLst>
              <a:path extrusionOk="0" h="600" w="599">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rot="10800000">
            <a:off x="1874096" y="211087"/>
            <a:ext cx="18979" cy="26010"/>
          </a:xfrm>
          <a:custGeom>
            <a:rect b="b" l="l" r="r" t="t"/>
            <a:pathLst>
              <a:path extrusionOk="0" h="304" w="298">
                <a:moveTo>
                  <a:pt x="1" y="1"/>
                </a:moveTo>
                <a:lnTo>
                  <a:pt x="1" y="303"/>
                </a:lnTo>
                <a:lnTo>
                  <a:pt x="297" y="303"/>
                </a:lnTo>
                <a:cubicBezTo>
                  <a:pt x="297"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rot="10800000">
            <a:off x="1766022" y="211087"/>
            <a:ext cx="19234" cy="26010"/>
          </a:xfrm>
          <a:custGeom>
            <a:rect b="b" l="l" r="r" t="t"/>
            <a:pathLst>
              <a:path extrusionOk="0" h="304" w="302">
                <a:moveTo>
                  <a:pt x="302" y="1"/>
                </a:moveTo>
                <a:cubicBezTo>
                  <a:pt x="137" y="1"/>
                  <a:pt x="1" y="138"/>
                  <a:pt x="1"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rot="10800000">
            <a:off x="1874096"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rot="10800000">
            <a:off x="1766022" y="185762"/>
            <a:ext cx="19234" cy="25411"/>
          </a:xfrm>
          <a:custGeom>
            <a:rect b="b" l="l" r="r" t="t"/>
            <a:pathLst>
              <a:path extrusionOk="0" h="297" w="302">
                <a:moveTo>
                  <a:pt x="1" y="0"/>
                </a:moveTo>
                <a:cubicBezTo>
                  <a:pt x="1" y="165"/>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rot="10800000">
            <a:off x="1766022" y="40482"/>
            <a:ext cx="19234" cy="25839"/>
          </a:xfrm>
          <a:custGeom>
            <a:rect b="b" l="l" r="r" t="t"/>
            <a:pathLst>
              <a:path extrusionOk="0" h="302" w="302">
                <a:moveTo>
                  <a:pt x="302" y="0"/>
                </a:moveTo>
                <a:cubicBezTo>
                  <a:pt x="137" y="0"/>
                  <a:pt x="1" y="136"/>
                  <a:pt x="1"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rot="10800000">
            <a:off x="1810410" y="100117"/>
            <a:ext cx="38276" cy="51422"/>
          </a:xfrm>
          <a:custGeom>
            <a:rect b="b" l="l" r="r" t="t"/>
            <a:pathLst>
              <a:path extrusionOk="0" h="601" w="601">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rot="10800000">
            <a:off x="1874096" y="185762"/>
            <a:ext cx="18979" cy="25411"/>
          </a:xfrm>
          <a:custGeom>
            <a:rect b="b" l="l" r="r" t="t"/>
            <a:pathLst>
              <a:path extrusionOk="0" h="297" w="298">
                <a:moveTo>
                  <a:pt x="1" y="0"/>
                </a:moveTo>
                <a:lnTo>
                  <a:pt x="1"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rot="10800000">
            <a:off x="1766022" y="15071"/>
            <a:ext cx="19234" cy="25497"/>
          </a:xfrm>
          <a:custGeom>
            <a:rect b="b" l="l" r="r" t="t"/>
            <a:pathLst>
              <a:path extrusionOk="0" h="298" w="302">
                <a:moveTo>
                  <a:pt x="1" y="0"/>
                </a:moveTo>
                <a:cubicBezTo>
                  <a:pt x="1" y="166"/>
                  <a:pt x="137"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rot="10800000">
            <a:off x="1874096"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rot="10800000">
            <a:off x="1810410" y="-70488"/>
            <a:ext cx="38276" cy="51336"/>
          </a:xfrm>
          <a:custGeom>
            <a:rect b="b" l="l" r="r" t="t"/>
            <a:pathLst>
              <a:path extrusionOk="0" h="600" w="601">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rot="10800000">
            <a:off x="2001149" y="211087"/>
            <a:ext cx="18979" cy="26010"/>
          </a:xfrm>
          <a:custGeom>
            <a:rect b="b" l="l" r="r" t="t"/>
            <a:pathLst>
              <a:path extrusionOk="0" h="304" w="298">
                <a:moveTo>
                  <a:pt x="0" y="1"/>
                </a:moveTo>
                <a:lnTo>
                  <a:pt x="0" y="303"/>
                </a:lnTo>
                <a:lnTo>
                  <a:pt x="298" y="303"/>
                </a:lnTo>
                <a:cubicBezTo>
                  <a:pt x="298" y="138"/>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rot="10800000">
            <a:off x="1940774" y="270894"/>
            <a:ext cx="32799" cy="14631"/>
          </a:xfrm>
          <a:custGeom>
            <a:rect b="b" l="l" r="r" t="t"/>
            <a:pathLst>
              <a:path extrusionOk="0" h="171" w="515">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rot="10800000">
            <a:off x="1893011" y="211087"/>
            <a:ext cx="19297" cy="26010"/>
          </a:xfrm>
          <a:custGeom>
            <a:rect b="b" l="l" r="r" t="t"/>
            <a:pathLst>
              <a:path extrusionOk="0" h="304" w="303">
                <a:moveTo>
                  <a:pt x="303" y="1"/>
                </a:moveTo>
                <a:cubicBezTo>
                  <a:pt x="137" y="1"/>
                  <a:pt x="0" y="138"/>
                  <a:pt x="0" y="303"/>
                </a:cubicBezTo>
                <a:lnTo>
                  <a:pt x="303" y="303"/>
                </a:ln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rot="10800000">
            <a:off x="2001149" y="40482"/>
            <a:ext cx="18979" cy="25839"/>
          </a:xfrm>
          <a:custGeom>
            <a:rect b="b" l="l" r="r" t="t"/>
            <a:pathLst>
              <a:path extrusionOk="0" h="302" w="298">
                <a:moveTo>
                  <a:pt x="0" y="0"/>
                </a:moveTo>
                <a:lnTo>
                  <a:pt x="0" y="301"/>
                </a:lnTo>
                <a:lnTo>
                  <a:pt x="298" y="301"/>
                </a:lnTo>
                <a:cubicBezTo>
                  <a:pt x="298"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rot="10800000">
            <a:off x="1937463" y="100117"/>
            <a:ext cx="38213" cy="51422"/>
          </a:xfrm>
          <a:custGeom>
            <a:rect b="b" l="l" r="r" t="t"/>
            <a:pathLst>
              <a:path extrusionOk="0" h="601" w="60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rot="10800000">
            <a:off x="1893011" y="40482"/>
            <a:ext cx="19297" cy="25839"/>
          </a:xfrm>
          <a:custGeom>
            <a:rect b="b" l="l" r="r" t="t"/>
            <a:pathLst>
              <a:path extrusionOk="0" h="302" w="303">
                <a:moveTo>
                  <a:pt x="303" y="0"/>
                </a:moveTo>
                <a:cubicBezTo>
                  <a:pt x="137" y="0"/>
                  <a:pt x="0" y="136"/>
                  <a:pt x="0" y="301"/>
                </a:cubicBezTo>
                <a:lnTo>
                  <a:pt x="303" y="301"/>
                </a:ln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rot="10800000">
            <a:off x="2001149" y="185762"/>
            <a:ext cx="18979" cy="25411"/>
          </a:xfrm>
          <a:custGeom>
            <a:rect b="b" l="l" r="r" t="t"/>
            <a:pathLst>
              <a:path extrusionOk="0" h="297" w="298">
                <a:moveTo>
                  <a:pt x="0" y="0"/>
                </a:moveTo>
                <a:lnTo>
                  <a:pt x="0" y="297"/>
                </a:lnTo>
                <a:cubicBezTo>
                  <a:pt x="165"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rot="10800000">
            <a:off x="1893011" y="185762"/>
            <a:ext cx="19297" cy="25411"/>
          </a:xfrm>
          <a:custGeom>
            <a:rect b="b" l="l" r="r" t="t"/>
            <a:pathLst>
              <a:path extrusionOk="0" h="297" w="303">
                <a:moveTo>
                  <a:pt x="0" y="0"/>
                </a:moveTo>
                <a:cubicBezTo>
                  <a:pt x="0" y="165"/>
                  <a:pt x="137" y="297"/>
                  <a:pt x="303" y="297"/>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rot="10800000">
            <a:off x="2001149" y="15071"/>
            <a:ext cx="18979" cy="25497"/>
          </a:xfrm>
          <a:custGeom>
            <a:rect b="b" l="l" r="r" t="t"/>
            <a:pathLst>
              <a:path extrusionOk="0" h="298" w="298">
                <a:moveTo>
                  <a:pt x="0" y="0"/>
                </a:moveTo>
                <a:lnTo>
                  <a:pt x="0" y="298"/>
                </a:lnTo>
                <a:cubicBezTo>
                  <a:pt x="165"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rot="10800000">
            <a:off x="1937463" y="-70488"/>
            <a:ext cx="38213" cy="51336"/>
          </a:xfrm>
          <a:custGeom>
            <a:rect b="b" l="l" r="r" t="t"/>
            <a:pathLst>
              <a:path extrusionOk="0" h="600" w="60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rot="10800000">
            <a:off x="1893011" y="15071"/>
            <a:ext cx="19297" cy="25497"/>
          </a:xfrm>
          <a:custGeom>
            <a:rect b="b" l="l" r="r" t="t"/>
            <a:pathLst>
              <a:path extrusionOk="0" h="298" w="303">
                <a:moveTo>
                  <a:pt x="0" y="0"/>
                </a:moveTo>
                <a:cubicBezTo>
                  <a:pt x="0" y="166"/>
                  <a:pt x="137" y="298"/>
                  <a:pt x="303" y="298"/>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rot="10800000">
            <a:off x="2067509" y="270894"/>
            <a:ext cx="30697" cy="12920"/>
          </a:xfrm>
          <a:custGeom>
            <a:rect b="b" l="l" r="r" t="t"/>
            <a:pathLst>
              <a:path extrusionOk="0" h="151" w="482">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rot="10800000">
            <a:off x="2128201" y="211087"/>
            <a:ext cx="19234" cy="26010"/>
          </a:xfrm>
          <a:custGeom>
            <a:rect b="b" l="l" r="r" t="t"/>
            <a:pathLst>
              <a:path extrusionOk="0" h="304" w="302">
                <a:moveTo>
                  <a:pt x="0" y="1"/>
                </a:moveTo>
                <a:lnTo>
                  <a:pt x="0" y="303"/>
                </a:lnTo>
                <a:lnTo>
                  <a:pt x="301" y="303"/>
                </a:lnTo>
                <a:cubicBezTo>
                  <a:pt x="301" y="138"/>
                  <a:pt x="170"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rot="10800000">
            <a:off x="2020063" y="211087"/>
            <a:ext cx="19234" cy="26010"/>
          </a:xfrm>
          <a:custGeom>
            <a:rect b="b" l="l" r="r" t="t"/>
            <a:pathLst>
              <a:path extrusionOk="0" h="304" w="302">
                <a:moveTo>
                  <a:pt x="301" y="1"/>
                </a:moveTo>
                <a:cubicBezTo>
                  <a:pt x="136" y="1"/>
                  <a:pt x="0" y="138"/>
                  <a:pt x="0" y="303"/>
                </a:cubicBezTo>
                <a:lnTo>
                  <a:pt x="301" y="303"/>
                </a:lnTo>
                <a:lnTo>
                  <a:pt x="301"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rot="10800000">
            <a:off x="2128201" y="185762"/>
            <a:ext cx="19234" cy="25411"/>
          </a:xfrm>
          <a:custGeom>
            <a:rect b="b" l="l" r="r" t="t"/>
            <a:pathLst>
              <a:path extrusionOk="0" h="297" w="302">
                <a:moveTo>
                  <a:pt x="0" y="0"/>
                </a:moveTo>
                <a:lnTo>
                  <a:pt x="0" y="297"/>
                </a:lnTo>
                <a:cubicBezTo>
                  <a:pt x="170" y="297"/>
                  <a:pt x="301" y="165"/>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rot="10800000">
            <a:off x="2020063" y="185762"/>
            <a:ext cx="19234" cy="25411"/>
          </a:xfrm>
          <a:custGeom>
            <a:rect b="b" l="l" r="r" t="t"/>
            <a:pathLst>
              <a:path extrusionOk="0" h="297" w="302">
                <a:moveTo>
                  <a:pt x="0" y="0"/>
                </a:moveTo>
                <a:cubicBezTo>
                  <a:pt x="0" y="165"/>
                  <a:pt x="136" y="297"/>
                  <a:pt x="301" y="297"/>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rot="10800000">
            <a:off x="2020063" y="40482"/>
            <a:ext cx="19234" cy="25839"/>
          </a:xfrm>
          <a:custGeom>
            <a:rect b="b" l="l" r="r" t="t"/>
            <a:pathLst>
              <a:path extrusionOk="0" h="302" w="302">
                <a:moveTo>
                  <a:pt x="301" y="0"/>
                </a:moveTo>
                <a:cubicBezTo>
                  <a:pt x="136" y="0"/>
                  <a:pt x="0" y="136"/>
                  <a:pt x="0" y="301"/>
                </a:cubicBezTo>
                <a:lnTo>
                  <a:pt x="301" y="301"/>
                </a:ln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rot="10800000">
            <a:off x="2128201" y="40482"/>
            <a:ext cx="19234" cy="25839"/>
          </a:xfrm>
          <a:custGeom>
            <a:rect b="b" l="l" r="r" t="t"/>
            <a:pathLst>
              <a:path extrusionOk="0" h="302" w="302">
                <a:moveTo>
                  <a:pt x="0" y="0"/>
                </a:moveTo>
                <a:lnTo>
                  <a:pt x="0" y="301"/>
                </a:lnTo>
                <a:lnTo>
                  <a:pt x="301" y="301"/>
                </a:lnTo>
                <a:cubicBezTo>
                  <a:pt x="301" y="136"/>
                  <a:pt x="170"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rot="10800000">
            <a:off x="2064833" y="100117"/>
            <a:ext cx="37894" cy="51422"/>
          </a:xfrm>
          <a:custGeom>
            <a:rect b="b" l="l" r="r" t="t"/>
            <a:pathLst>
              <a:path extrusionOk="0" h="601" w="595">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rot="10800000">
            <a:off x="2064833" y="-70488"/>
            <a:ext cx="37894" cy="51336"/>
          </a:xfrm>
          <a:custGeom>
            <a:rect b="b" l="l" r="r" t="t"/>
            <a:pathLst>
              <a:path extrusionOk="0" h="600" w="595">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rot="10800000">
            <a:off x="2128201" y="15071"/>
            <a:ext cx="19234" cy="25497"/>
          </a:xfrm>
          <a:custGeom>
            <a:rect b="b" l="l" r="r" t="t"/>
            <a:pathLst>
              <a:path extrusionOk="0" h="298" w="302">
                <a:moveTo>
                  <a:pt x="0" y="0"/>
                </a:moveTo>
                <a:lnTo>
                  <a:pt x="0" y="298"/>
                </a:lnTo>
                <a:cubicBezTo>
                  <a:pt x="170" y="298"/>
                  <a:pt x="301" y="166"/>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rot="10800000">
            <a:off x="2020063" y="15071"/>
            <a:ext cx="19234" cy="25497"/>
          </a:xfrm>
          <a:custGeom>
            <a:rect b="b" l="l" r="r" t="t"/>
            <a:pathLst>
              <a:path extrusionOk="0" h="298" w="302">
                <a:moveTo>
                  <a:pt x="0" y="0"/>
                </a:moveTo>
                <a:cubicBezTo>
                  <a:pt x="0" y="166"/>
                  <a:pt x="136" y="298"/>
                  <a:pt x="301" y="298"/>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rot="10800000">
            <a:off x="2255190" y="211088"/>
            <a:ext cx="19297" cy="23529"/>
          </a:xfrm>
          <a:custGeom>
            <a:rect b="b" l="l" r="r" t="t"/>
            <a:pathLst>
              <a:path extrusionOk="0" h="275" w="303">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rot="10800000">
            <a:off x="2147370" y="211087"/>
            <a:ext cx="19043" cy="26010"/>
          </a:xfrm>
          <a:custGeom>
            <a:rect b="b" l="l" r="r" t="t"/>
            <a:pathLst>
              <a:path extrusionOk="0" h="304" w="299">
                <a:moveTo>
                  <a:pt x="298" y="1"/>
                </a:moveTo>
                <a:cubicBezTo>
                  <a:pt x="133" y="1"/>
                  <a:pt x="1" y="138"/>
                  <a:pt x="1" y="303"/>
                </a:cubicBezTo>
                <a:lnTo>
                  <a:pt x="298" y="303"/>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rot="10800000">
            <a:off x="2191822" y="100117"/>
            <a:ext cx="38213" cy="51422"/>
          </a:xfrm>
          <a:custGeom>
            <a:rect b="b" l="l" r="r" t="t"/>
            <a:pathLst>
              <a:path extrusionOk="0" h="601" w="60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rot="10800000">
            <a:off x="2147370" y="185762"/>
            <a:ext cx="19043" cy="25411"/>
          </a:xfrm>
          <a:custGeom>
            <a:rect b="b" l="l" r="r" t="t"/>
            <a:pathLst>
              <a:path extrusionOk="0" h="297" w="299">
                <a:moveTo>
                  <a:pt x="1" y="0"/>
                </a:moveTo>
                <a:cubicBezTo>
                  <a:pt x="1" y="165"/>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rot="10800000">
            <a:off x="2255190" y="40482"/>
            <a:ext cx="19297" cy="25839"/>
          </a:xfrm>
          <a:custGeom>
            <a:rect b="b" l="l" r="r" t="t"/>
            <a:pathLst>
              <a:path extrusionOk="0" h="302" w="303">
                <a:moveTo>
                  <a:pt x="0" y="0"/>
                </a:moveTo>
                <a:lnTo>
                  <a:pt x="0" y="301"/>
                </a:lnTo>
                <a:lnTo>
                  <a:pt x="302" y="301"/>
                </a:lnTo>
                <a:cubicBezTo>
                  <a:pt x="302"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rot="10800000">
            <a:off x="2255190" y="185762"/>
            <a:ext cx="19297" cy="25411"/>
          </a:xfrm>
          <a:custGeom>
            <a:rect b="b" l="l" r="r" t="t"/>
            <a:pathLst>
              <a:path extrusionOk="0" h="297" w="303">
                <a:moveTo>
                  <a:pt x="0" y="0"/>
                </a:moveTo>
                <a:lnTo>
                  <a:pt x="0" y="297"/>
                </a:lnTo>
                <a:cubicBezTo>
                  <a:pt x="165" y="297"/>
                  <a:pt x="302" y="165"/>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rot="10800000">
            <a:off x="2147370" y="40482"/>
            <a:ext cx="19043" cy="25839"/>
          </a:xfrm>
          <a:custGeom>
            <a:rect b="b" l="l" r="r" t="t"/>
            <a:pathLst>
              <a:path extrusionOk="0" h="302" w="299">
                <a:moveTo>
                  <a:pt x="298" y="0"/>
                </a:moveTo>
                <a:cubicBezTo>
                  <a:pt x="133" y="0"/>
                  <a:pt x="1" y="136"/>
                  <a:pt x="1"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rot="10800000">
            <a:off x="2191822" y="-70488"/>
            <a:ext cx="38213" cy="51336"/>
          </a:xfrm>
          <a:custGeom>
            <a:rect b="b" l="l" r="r" t="t"/>
            <a:pathLst>
              <a:path extrusionOk="0" h="600" w="60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rot="10800000">
            <a:off x="2147370" y="15071"/>
            <a:ext cx="19043" cy="25497"/>
          </a:xfrm>
          <a:custGeom>
            <a:rect b="b" l="l" r="r" t="t"/>
            <a:pathLst>
              <a:path extrusionOk="0" h="298" w="299">
                <a:moveTo>
                  <a:pt x="1" y="0"/>
                </a:moveTo>
                <a:cubicBezTo>
                  <a:pt x="1"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rot="10800000">
            <a:off x="2255190" y="15071"/>
            <a:ext cx="19297" cy="25497"/>
          </a:xfrm>
          <a:custGeom>
            <a:rect b="b" l="l" r="r" t="t"/>
            <a:pathLst>
              <a:path extrusionOk="0" h="298" w="303">
                <a:moveTo>
                  <a:pt x="0" y="0"/>
                </a:moveTo>
                <a:lnTo>
                  <a:pt x="0" y="298"/>
                </a:lnTo>
                <a:cubicBezTo>
                  <a:pt x="165"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rot="10800000">
            <a:off x="2274423" y="211088"/>
            <a:ext cx="18979" cy="20363"/>
          </a:xfrm>
          <a:custGeom>
            <a:rect b="b" l="l" r="r" t="t"/>
            <a:pathLst>
              <a:path extrusionOk="0" h="238" w="298">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rot="10800000">
            <a:off x="2274423" y="185762"/>
            <a:ext cx="18979" cy="25411"/>
          </a:xfrm>
          <a:custGeom>
            <a:rect b="b" l="l" r="r" t="t"/>
            <a:pathLst>
              <a:path extrusionOk="0" h="297" w="298">
                <a:moveTo>
                  <a:pt x="1" y="0"/>
                </a:moveTo>
                <a:cubicBezTo>
                  <a:pt x="1" y="165"/>
                  <a:pt x="132" y="297"/>
                  <a:pt x="297" y="297"/>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rot="10800000">
            <a:off x="2274423" y="40482"/>
            <a:ext cx="18979" cy="25839"/>
          </a:xfrm>
          <a:custGeom>
            <a:rect b="b" l="l" r="r" t="t"/>
            <a:pathLst>
              <a:path extrusionOk="0" h="302" w="298">
                <a:moveTo>
                  <a:pt x="297" y="0"/>
                </a:moveTo>
                <a:cubicBezTo>
                  <a:pt x="132" y="0"/>
                  <a:pt x="1" y="136"/>
                  <a:pt x="1"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rot="10800000">
            <a:off x="2274423" y="15071"/>
            <a:ext cx="18979" cy="25497"/>
          </a:xfrm>
          <a:custGeom>
            <a:rect b="b" l="l" r="r" t="t"/>
            <a:pathLst>
              <a:path extrusionOk="0" h="298" w="298">
                <a:moveTo>
                  <a:pt x="1" y="0"/>
                </a:moveTo>
                <a:cubicBezTo>
                  <a:pt x="1" y="166"/>
                  <a:pt x="132"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rot="10800000">
            <a:off x="627759" y="4238613"/>
            <a:ext cx="1749416"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28"/>
          <p:cNvGrpSpPr/>
          <p:nvPr/>
        </p:nvGrpSpPr>
        <p:grpSpPr>
          <a:xfrm flipH="1">
            <a:off x="-1144866" y="1872219"/>
            <a:ext cx="3177349" cy="3271275"/>
            <a:chOff x="5723467" y="1953462"/>
            <a:chExt cx="3791133" cy="3271275"/>
          </a:xfrm>
        </p:grpSpPr>
        <p:sp>
          <p:nvSpPr>
            <p:cNvPr id="676" name="Google Shape;676;p28"/>
            <p:cNvSpPr/>
            <p:nvPr/>
          </p:nvSpPr>
          <p:spPr>
            <a:xfrm flipH="1" rot="10800000">
              <a:off x="8907055" y="1956800"/>
              <a:ext cx="134046" cy="131934"/>
            </a:xfrm>
            <a:custGeom>
              <a:rect b="b" l="l" r="r" t="t"/>
              <a:pathLst>
                <a:path extrusionOk="0" h="1542" w="1764">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flipH="1" rot="10800000">
              <a:off x="9071189" y="1974509"/>
              <a:ext cx="275692" cy="299118"/>
            </a:xfrm>
            <a:custGeom>
              <a:rect b="b" l="l" r="r" t="t"/>
              <a:pathLst>
                <a:path extrusionOk="0" h="3496" w="3628">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flipH="1" rot="10800000">
              <a:off x="9235323" y="2129457"/>
              <a:ext cx="275996" cy="330689"/>
            </a:xfrm>
            <a:custGeom>
              <a:rect b="b" l="l" r="r" t="t"/>
              <a:pathLst>
                <a:path extrusionOk="0" h="3865" w="3632">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flipH="1" rot="10800000">
              <a:off x="8986311" y="1953462"/>
              <a:ext cx="219687" cy="227675"/>
            </a:xfrm>
            <a:custGeom>
              <a:rect b="b" l="l" r="r" t="t"/>
              <a:pathLst>
                <a:path extrusionOk="0" h="2661" w="2891">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flipH="1" rot="10800000">
              <a:off x="9150369" y="2016091"/>
              <a:ext cx="320450" cy="349940"/>
            </a:xfrm>
            <a:custGeom>
              <a:rect b="b" l="l" r="r" t="t"/>
              <a:pathLst>
                <a:path extrusionOk="0" h="4090" w="4217">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flipH="1" rot="10800000">
              <a:off x="8904244" y="2070595"/>
              <a:ext cx="19377" cy="21476"/>
            </a:xfrm>
            <a:custGeom>
              <a:rect b="b" l="l" r="r" t="t"/>
              <a:pathLst>
                <a:path extrusionOk="0" h="251" w="255">
                  <a:moveTo>
                    <a:pt x="216" y="1"/>
                  </a:moveTo>
                  <a:lnTo>
                    <a:pt x="0" y="213"/>
                  </a:lnTo>
                  <a:lnTo>
                    <a:pt x="38" y="251"/>
                  </a:lnTo>
                  <a:lnTo>
                    <a:pt x="255" y="3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flipH="1" rot="10800000">
              <a:off x="9068302" y="2255317"/>
              <a:ext cx="19453" cy="21476"/>
            </a:xfrm>
            <a:custGeom>
              <a:rect b="b" l="l" r="r" t="t"/>
              <a:pathLst>
                <a:path extrusionOk="0" h="251" w="256">
                  <a:moveTo>
                    <a:pt x="218" y="0"/>
                  </a:moveTo>
                  <a:lnTo>
                    <a:pt x="1" y="217"/>
                  </a:lnTo>
                  <a:lnTo>
                    <a:pt x="38"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flipH="1" rot="10800000">
              <a:off x="9232436" y="2439698"/>
              <a:ext cx="2964" cy="3422"/>
            </a:xfrm>
            <a:custGeom>
              <a:rect b="b" l="l" r="r" t="t"/>
              <a:pathLst>
                <a:path extrusionOk="0" h="40" w="39">
                  <a:moveTo>
                    <a:pt x="0" y="1"/>
                  </a:moveTo>
                  <a:lnTo>
                    <a:pt x="39"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flipH="1" rot="10800000">
              <a:off x="9232436" y="2439697"/>
              <a:ext cx="19377" cy="21903"/>
            </a:xfrm>
            <a:custGeom>
              <a:rect b="b" l="l" r="r" t="t"/>
              <a:pathLst>
                <a:path extrusionOk="0" h="256" w="255">
                  <a:moveTo>
                    <a:pt x="217" y="1"/>
                  </a:moveTo>
                  <a:lnTo>
                    <a:pt x="0" y="217"/>
                  </a:lnTo>
                  <a:lnTo>
                    <a:pt x="39" y="255"/>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flipH="1" rot="10800000">
              <a:off x="9002800" y="2181052"/>
              <a:ext cx="2888" cy="3422"/>
            </a:xfrm>
            <a:custGeom>
              <a:rect b="b" l="l" r="r" t="t"/>
              <a:pathLst>
                <a:path extrusionOk="0" h="40" w="38">
                  <a:moveTo>
                    <a:pt x="38" y="39"/>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flipH="1" rot="10800000">
              <a:off x="8986235" y="2162913"/>
              <a:ext cx="19453" cy="21561"/>
            </a:xfrm>
            <a:custGeom>
              <a:rect b="b" l="l" r="r" t="t"/>
              <a:pathLst>
                <a:path extrusionOk="0" h="252" w="256">
                  <a:moveTo>
                    <a:pt x="218" y="1"/>
                  </a:moveTo>
                  <a:lnTo>
                    <a:pt x="1" y="214"/>
                  </a:lnTo>
                  <a:lnTo>
                    <a:pt x="38" y="251"/>
                  </a:lnTo>
                  <a:lnTo>
                    <a:pt x="256"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flipH="1" rot="10800000">
              <a:off x="9166858" y="2365946"/>
              <a:ext cx="2964" cy="3251"/>
            </a:xfrm>
            <a:custGeom>
              <a:rect b="b" l="l" r="r" t="t"/>
              <a:pathLst>
                <a:path extrusionOk="0" h="38" w="39">
                  <a:moveTo>
                    <a:pt x="38" y="38"/>
                  </a:moveTo>
                  <a:lnTo>
                    <a:pt x="38" y="38"/>
                  </a:ln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flipH="1" rot="10800000">
              <a:off x="9150369" y="2347293"/>
              <a:ext cx="19453" cy="21903"/>
            </a:xfrm>
            <a:custGeom>
              <a:rect b="b" l="l" r="r" t="t"/>
              <a:pathLst>
                <a:path extrusionOk="0" h="256" w="256">
                  <a:moveTo>
                    <a:pt x="218" y="0"/>
                  </a:moveTo>
                  <a:lnTo>
                    <a:pt x="0" y="218"/>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flipH="1" rot="10800000">
              <a:off x="8742998" y="2864663"/>
              <a:ext cx="771602" cy="887257"/>
            </a:xfrm>
            <a:custGeom>
              <a:rect b="b" l="l" r="r" t="t"/>
              <a:pathLst>
                <a:path extrusionOk="0" h="10370" w="10154">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flipH="1" rot="10800000">
              <a:off x="8907055" y="3236163"/>
              <a:ext cx="605716" cy="700651"/>
            </a:xfrm>
            <a:custGeom>
              <a:rect b="b" l="l" r="r" t="t"/>
              <a:pathLst>
                <a:path extrusionOk="0" h="8189" w="7971">
                  <a:moveTo>
                    <a:pt x="218" y="1"/>
                  </a:moveTo>
                  <a:lnTo>
                    <a:pt x="1" y="218"/>
                  </a:lnTo>
                  <a:lnTo>
                    <a:pt x="7971" y="8188"/>
                  </a:lnTo>
                  <a:lnTo>
                    <a:pt x="7971" y="7754"/>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flipH="1" rot="10800000">
              <a:off x="9071189" y="3608604"/>
              <a:ext cx="439070" cy="512932"/>
            </a:xfrm>
            <a:custGeom>
              <a:rect b="b" l="l" r="r" t="t"/>
              <a:pathLst>
                <a:path extrusionOk="0" h="5995" w="5778">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flipH="1" rot="10800000">
              <a:off x="9235323" y="3981473"/>
              <a:ext cx="272044" cy="324871"/>
            </a:xfrm>
            <a:custGeom>
              <a:rect b="b" l="l" r="r" t="t"/>
              <a:pathLst>
                <a:path extrusionOk="0" h="3797" w="358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flipH="1" rot="10800000">
              <a:off x="8824988" y="3050156"/>
              <a:ext cx="688849" cy="796649"/>
            </a:xfrm>
            <a:custGeom>
              <a:rect b="b" l="l" r="r" t="t"/>
              <a:pathLst>
                <a:path extrusionOk="0" h="9311" w="9065">
                  <a:moveTo>
                    <a:pt x="189" y="0"/>
                  </a:moveTo>
                  <a:lnTo>
                    <a:pt x="218" y="30"/>
                  </a:lnTo>
                  <a:lnTo>
                    <a:pt x="1" y="246"/>
                  </a:lnTo>
                  <a:lnTo>
                    <a:pt x="9064" y="9310"/>
                  </a:lnTo>
                  <a:lnTo>
                    <a:pt x="9064" y="8876"/>
                  </a:lnTo>
                  <a:lnTo>
                    <a:pt x="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flipH="1" rot="10800000">
              <a:off x="8989122" y="3422170"/>
              <a:ext cx="522507" cy="610214"/>
            </a:xfrm>
            <a:custGeom>
              <a:rect b="b" l="l" r="r" t="t"/>
              <a:pathLst>
                <a:path extrusionOk="0" h="7132" w="6876">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flipH="1" rot="10800000">
              <a:off x="9150369" y="3795038"/>
              <a:ext cx="358445" cy="418902"/>
            </a:xfrm>
            <a:custGeom>
              <a:rect b="b" l="l" r="r" t="t"/>
              <a:pathLst>
                <a:path extrusionOk="0" h="4896" w="4717">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flipH="1" rot="10800000">
              <a:off x="8756523" y="3751835"/>
              <a:ext cx="2964" cy="3422"/>
            </a:xfrm>
            <a:custGeom>
              <a:rect b="b" l="l" r="r" t="t"/>
              <a:pathLst>
                <a:path extrusionOk="0" h="40" w="39">
                  <a:moveTo>
                    <a:pt x="38" y="39"/>
                  </a:moveTo>
                  <a:lnTo>
                    <a:pt x="38" y="39"/>
                  </a:ln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flipH="1" rot="10800000">
              <a:off x="8740034" y="3733354"/>
              <a:ext cx="19453" cy="21903"/>
            </a:xfrm>
            <a:custGeom>
              <a:rect b="b" l="l" r="r" t="t"/>
              <a:pathLst>
                <a:path extrusionOk="0" h="256" w="256">
                  <a:moveTo>
                    <a:pt x="218" y="1"/>
                  </a:moveTo>
                  <a:lnTo>
                    <a:pt x="1" y="218"/>
                  </a:lnTo>
                  <a:lnTo>
                    <a:pt x="39" y="256"/>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flipH="1" rot="10800000">
              <a:off x="8904244" y="3918076"/>
              <a:ext cx="2888" cy="3337"/>
            </a:xfrm>
            <a:custGeom>
              <a:rect b="b" l="l" r="r" t="t"/>
              <a:pathLst>
                <a:path extrusionOk="0" h="39" w="38">
                  <a:moveTo>
                    <a:pt x="0" y="1"/>
                  </a:move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flipH="1" rot="10800000">
              <a:off x="8904244" y="3918076"/>
              <a:ext cx="19377" cy="21903"/>
            </a:xfrm>
            <a:custGeom>
              <a:rect b="b" l="l" r="r" t="t"/>
              <a:pathLst>
                <a:path extrusionOk="0" h="256" w="255">
                  <a:moveTo>
                    <a:pt x="216" y="0"/>
                  </a:moveTo>
                  <a:lnTo>
                    <a:pt x="0" y="218"/>
                  </a:lnTo>
                  <a:lnTo>
                    <a:pt x="38" y="255"/>
                  </a:lnTo>
                  <a:lnTo>
                    <a:pt x="255" y="3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flipH="1" rot="10800000">
              <a:off x="9068302" y="4102884"/>
              <a:ext cx="19453" cy="21903"/>
            </a:xfrm>
            <a:custGeom>
              <a:rect b="b" l="l" r="r" t="t"/>
              <a:pathLst>
                <a:path extrusionOk="0" h="256" w="256">
                  <a:moveTo>
                    <a:pt x="218" y="1"/>
                  </a:moveTo>
                  <a:lnTo>
                    <a:pt x="1" y="217"/>
                  </a:lnTo>
                  <a:lnTo>
                    <a:pt x="38"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flipH="1" rot="10800000">
              <a:off x="9248925" y="4306259"/>
              <a:ext cx="2888" cy="3337"/>
            </a:xfrm>
            <a:custGeom>
              <a:rect b="b" l="l" r="r" t="t"/>
              <a:pathLst>
                <a:path extrusionOk="0" h="39" w="38">
                  <a:moveTo>
                    <a:pt x="38" y="39"/>
                  </a:moveTo>
                  <a:lnTo>
                    <a:pt x="38" y="39"/>
                  </a:ln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flipH="1" rot="10800000">
              <a:off x="9232436" y="4287778"/>
              <a:ext cx="19377" cy="21818"/>
            </a:xfrm>
            <a:custGeom>
              <a:rect b="b" l="l" r="r" t="t"/>
              <a:pathLst>
                <a:path extrusionOk="0" h="255" w="255">
                  <a:moveTo>
                    <a:pt x="217" y="0"/>
                  </a:moveTo>
                  <a:lnTo>
                    <a:pt x="0" y="218"/>
                  </a:lnTo>
                  <a:lnTo>
                    <a:pt x="39"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flipH="1" rot="10800000">
              <a:off x="8822177" y="3825758"/>
              <a:ext cx="2888" cy="3251"/>
            </a:xfrm>
            <a:custGeom>
              <a:rect b="b" l="l" r="r" t="t"/>
              <a:pathLst>
                <a:path extrusionOk="0" h="38" w="38">
                  <a:moveTo>
                    <a:pt x="0" y="0"/>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flipH="1" rot="10800000">
              <a:off x="8822177" y="3825758"/>
              <a:ext cx="19453" cy="21818"/>
            </a:xfrm>
            <a:custGeom>
              <a:rect b="b" l="l" r="r" t="t"/>
              <a:pathLst>
                <a:path extrusionOk="0" h="255" w="256">
                  <a:moveTo>
                    <a:pt x="217" y="0"/>
                  </a:moveTo>
                  <a:lnTo>
                    <a:pt x="0" y="217"/>
                  </a:lnTo>
                  <a:lnTo>
                    <a:pt x="38"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flipH="1" rot="10800000">
              <a:off x="8986235" y="4010480"/>
              <a:ext cx="19453" cy="21903"/>
            </a:xfrm>
            <a:custGeom>
              <a:rect b="b" l="l" r="r" t="t"/>
              <a:pathLst>
                <a:path extrusionOk="0" h="256" w="256">
                  <a:moveTo>
                    <a:pt x="218" y="1"/>
                  </a:moveTo>
                  <a:lnTo>
                    <a:pt x="1" y="218"/>
                  </a:lnTo>
                  <a:lnTo>
                    <a:pt x="38" y="255"/>
                  </a:lnTo>
                  <a:lnTo>
                    <a:pt x="256"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flipH="1" rot="10800000">
              <a:off x="9166858" y="4213855"/>
              <a:ext cx="2964" cy="3251"/>
            </a:xfrm>
            <a:custGeom>
              <a:rect b="b" l="l" r="r" t="t"/>
              <a:pathLst>
                <a:path extrusionOk="0" h="38" w="39">
                  <a:moveTo>
                    <a:pt x="38" y="38"/>
                  </a:moveTo>
                  <a:lnTo>
                    <a:pt x="38" y="38"/>
                  </a:ln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flipH="1" rot="10800000">
              <a:off x="9150369" y="4195288"/>
              <a:ext cx="19453" cy="21818"/>
            </a:xfrm>
            <a:custGeom>
              <a:rect b="b" l="l" r="r" t="t"/>
              <a:pathLst>
                <a:path extrusionOk="0" h="255" w="256">
                  <a:moveTo>
                    <a:pt x="218" y="0"/>
                  </a:moveTo>
                  <a:lnTo>
                    <a:pt x="0" y="216"/>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flipH="1" rot="10800000">
              <a:off x="9081904" y="2276707"/>
              <a:ext cx="2964" cy="3337"/>
            </a:xfrm>
            <a:custGeom>
              <a:rect b="b" l="l" r="r" t="t"/>
              <a:pathLst>
                <a:path extrusionOk="0" h="39" w="39">
                  <a:moveTo>
                    <a:pt x="0" y="1"/>
                  </a:moveTo>
                  <a:lnTo>
                    <a:pt x="39" y="38"/>
                  </a:lnTo>
                  <a:lnTo>
                    <a:pt x="39"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flipH="1" rot="10800000">
              <a:off x="9246113" y="2461515"/>
              <a:ext cx="2888" cy="3337"/>
            </a:xfrm>
            <a:custGeom>
              <a:rect b="b" l="l" r="r" t="t"/>
              <a:pathLst>
                <a:path extrusionOk="0" h="39" w="38">
                  <a:moveTo>
                    <a:pt x="0" y="0"/>
                  </a:moveTo>
                  <a:lnTo>
                    <a:pt x="37" y="39"/>
                  </a:lnTo>
                  <a:lnTo>
                    <a:pt x="37"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flipH="1" rot="10800000">
              <a:off x="8983423" y="2166165"/>
              <a:ext cx="2888" cy="2909"/>
            </a:xfrm>
            <a:custGeom>
              <a:rect b="b" l="l" r="r" t="t"/>
              <a:pathLst>
                <a:path extrusionOk="0" h="34" w="38">
                  <a:moveTo>
                    <a:pt x="1" y="1"/>
                  </a:moveTo>
                  <a:lnTo>
                    <a:pt x="38" y="34"/>
                  </a:lnTo>
                  <a:lnTo>
                    <a:pt x="38" y="3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flipH="1" rot="10800000">
              <a:off x="9147557" y="2350545"/>
              <a:ext cx="2888" cy="3337"/>
            </a:xfrm>
            <a:custGeom>
              <a:rect b="b" l="l" r="r" t="t"/>
              <a:pathLst>
                <a:path extrusionOk="0" h="39" w="38">
                  <a:moveTo>
                    <a:pt x="37" y="39"/>
                  </a:moveTo>
                  <a:lnTo>
                    <a:pt x="37" y="3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flipH="1" rot="10800000">
              <a:off x="8086386" y="2076918"/>
              <a:ext cx="831483" cy="935855"/>
            </a:xfrm>
            <a:custGeom>
              <a:rect b="b" l="l" r="r" t="t"/>
              <a:pathLst>
                <a:path extrusionOk="0" h="10938" w="10942">
                  <a:moveTo>
                    <a:pt x="218" y="0"/>
                  </a:moveTo>
                  <a:lnTo>
                    <a:pt x="1" y="218"/>
                  </a:lnTo>
                  <a:lnTo>
                    <a:pt x="10725" y="10937"/>
                  </a:lnTo>
                  <a:lnTo>
                    <a:pt x="10942" y="10724"/>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flipH="1" rot="10800000">
              <a:off x="8901280" y="2073761"/>
              <a:ext cx="19453" cy="21476"/>
            </a:xfrm>
            <a:custGeom>
              <a:rect b="b" l="l" r="r" t="t"/>
              <a:pathLst>
                <a:path extrusionOk="0" h="251" w="256">
                  <a:moveTo>
                    <a:pt x="218" y="0"/>
                  </a:moveTo>
                  <a:lnTo>
                    <a:pt x="1" y="213"/>
                  </a:lnTo>
                  <a:lnTo>
                    <a:pt x="39"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flipH="1" rot="10800000">
              <a:off x="8250596" y="2261470"/>
              <a:ext cx="831407" cy="936112"/>
            </a:xfrm>
            <a:custGeom>
              <a:rect b="b" l="l" r="r" t="t"/>
              <a:pathLst>
                <a:path extrusionOk="0" h="10941" w="10941">
                  <a:moveTo>
                    <a:pt x="217" y="1"/>
                  </a:moveTo>
                  <a:lnTo>
                    <a:pt x="0" y="217"/>
                  </a:lnTo>
                  <a:lnTo>
                    <a:pt x="10724" y="10941"/>
                  </a:lnTo>
                  <a:lnTo>
                    <a:pt x="10940" y="10725"/>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flipH="1" rot="10800000">
              <a:off x="9065490" y="2258141"/>
              <a:ext cx="19377" cy="21903"/>
            </a:xfrm>
            <a:custGeom>
              <a:rect b="b" l="l" r="r" t="t"/>
              <a:pathLst>
                <a:path extrusionOk="0" h="256" w="255">
                  <a:moveTo>
                    <a:pt x="216" y="1"/>
                  </a:moveTo>
                  <a:lnTo>
                    <a:pt x="0" y="217"/>
                  </a:lnTo>
                  <a:lnTo>
                    <a:pt x="38" y="255"/>
                  </a:lnTo>
                  <a:lnTo>
                    <a:pt x="255" y="38"/>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flipH="1" rot="10800000">
              <a:off x="8414654" y="2443026"/>
              <a:ext cx="831559" cy="939363"/>
            </a:xfrm>
            <a:custGeom>
              <a:rect b="b" l="l" r="r" t="t"/>
              <a:pathLst>
                <a:path extrusionOk="0" h="10979" w="10943">
                  <a:moveTo>
                    <a:pt x="218" y="0"/>
                  </a:moveTo>
                  <a:lnTo>
                    <a:pt x="1" y="218"/>
                  </a:lnTo>
                  <a:lnTo>
                    <a:pt x="10762" y="10979"/>
                  </a:lnTo>
                  <a:lnTo>
                    <a:pt x="10725" y="10941"/>
                  </a:lnTo>
                  <a:lnTo>
                    <a:pt x="10942" y="10724"/>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flipH="1" rot="10800000">
              <a:off x="9229548" y="2443034"/>
              <a:ext cx="19453" cy="21818"/>
            </a:xfrm>
            <a:custGeom>
              <a:rect b="b" l="l" r="r" t="t"/>
              <a:pathLst>
                <a:path extrusionOk="0" h="255" w="256">
                  <a:moveTo>
                    <a:pt x="218" y="0"/>
                  </a:moveTo>
                  <a:lnTo>
                    <a:pt x="1" y="217"/>
                  </a:lnTo>
                  <a:lnTo>
                    <a:pt x="38" y="255"/>
                  </a:lnTo>
                  <a:lnTo>
                    <a:pt x="255"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flipH="1" rot="10800000">
              <a:off x="8578788" y="2630915"/>
              <a:ext cx="831483" cy="936283"/>
            </a:xfrm>
            <a:custGeom>
              <a:rect b="b" l="l" r="r" t="t"/>
              <a:pathLst>
                <a:path extrusionOk="0" h="10943" w="10942">
                  <a:moveTo>
                    <a:pt x="218" y="1"/>
                  </a:moveTo>
                  <a:lnTo>
                    <a:pt x="0" y="218"/>
                  </a:lnTo>
                  <a:lnTo>
                    <a:pt x="10724" y="10942"/>
                  </a:lnTo>
                  <a:lnTo>
                    <a:pt x="10942"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flipH="1" rot="10800000">
              <a:off x="8144897" y="2003595"/>
              <a:ext cx="690293" cy="777569"/>
            </a:xfrm>
            <a:custGeom>
              <a:rect b="b" l="l" r="r" t="t"/>
              <a:pathLst>
                <a:path extrusionOk="0" h="9088" w="9084">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flipH="1" rot="10800000">
              <a:off x="8168529" y="2168980"/>
              <a:ext cx="834370" cy="936198"/>
            </a:xfrm>
            <a:custGeom>
              <a:rect b="b" l="l" r="r" t="t"/>
              <a:pathLst>
                <a:path extrusionOk="0" h="10942" w="10980">
                  <a:moveTo>
                    <a:pt x="217" y="1"/>
                  </a:moveTo>
                  <a:lnTo>
                    <a:pt x="1" y="218"/>
                  </a:lnTo>
                  <a:lnTo>
                    <a:pt x="10725" y="10942"/>
                  </a:lnTo>
                  <a:lnTo>
                    <a:pt x="10941" y="10725"/>
                  </a:lnTo>
                  <a:lnTo>
                    <a:pt x="10979" y="10762"/>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flipH="1" rot="10800000">
              <a:off x="8983423" y="2166165"/>
              <a:ext cx="19453" cy="21476"/>
            </a:xfrm>
            <a:custGeom>
              <a:rect b="b" l="l" r="r" t="t"/>
              <a:pathLst>
                <a:path extrusionOk="0" h="251" w="256">
                  <a:moveTo>
                    <a:pt x="217" y="1"/>
                  </a:moveTo>
                  <a:lnTo>
                    <a:pt x="1" y="218"/>
                  </a:lnTo>
                  <a:lnTo>
                    <a:pt x="38" y="251"/>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flipH="1" rot="10800000">
              <a:off x="8332663" y="2353788"/>
              <a:ext cx="831483" cy="939449"/>
            </a:xfrm>
            <a:custGeom>
              <a:rect b="b" l="l" r="r" t="t"/>
              <a:pathLst>
                <a:path extrusionOk="0" h="10980" w="10942">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flipH="1" rot="10800000">
              <a:off x="9147557" y="2350545"/>
              <a:ext cx="19377" cy="21818"/>
            </a:xfrm>
            <a:custGeom>
              <a:rect b="b" l="l" r="r" t="t"/>
              <a:pathLst>
                <a:path extrusionOk="0" h="255" w="255">
                  <a:moveTo>
                    <a:pt x="217" y="0"/>
                  </a:moveTo>
                  <a:lnTo>
                    <a:pt x="0" y="216"/>
                  </a:lnTo>
                  <a:lnTo>
                    <a:pt x="37" y="255"/>
                  </a:lnTo>
                  <a:lnTo>
                    <a:pt x="255" y="37"/>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flipH="1" rot="10800000">
              <a:off x="8496721" y="2538596"/>
              <a:ext cx="834370" cy="936198"/>
            </a:xfrm>
            <a:custGeom>
              <a:rect b="b" l="l" r="r" t="t"/>
              <a:pathLst>
                <a:path extrusionOk="0" h="10942" w="1098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flipH="1" rot="10800000">
              <a:off x="8657967" y="2720153"/>
              <a:ext cx="834370" cy="939363"/>
            </a:xfrm>
            <a:custGeom>
              <a:rect b="b" l="l" r="r" t="t"/>
              <a:pathLst>
                <a:path extrusionOk="0" h="10979" w="1098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flipH="1" rot="10800000">
              <a:off x="8083575" y="2994122"/>
              <a:ext cx="19453" cy="21818"/>
            </a:xfrm>
            <a:custGeom>
              <a:rect b="b" l="l" r="r" t="t"/>
              <a:pathLst>
                <a:path extrusionOk="0" h="255" w="256">
                  <a:moveTo>
                    <a:pt x="218" y="0"/>
                  </a:moveTo>
                  <a:lnTo>
                    <a:pt x="1" y="216"/>
                  </a:lnTo>
                  <a:lnTo>
                    <a:pt x="38" y="255"/>
                  </a:lnTo>
                  <a:lnTo>
                    <a:pt x="255" y="37"/>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flipH="1" rot="10800000">
              <a:off x="8264198" y="3197496"/>
              <a:ext cx="2888" cy="3337"/>
            </a:xfrm>
            <a:custGeom>
              <a:rect b="b" l="l" r="r" t="t"/>
              <a:pathLst>
                <a:path extrusionOk="0" h="39" w="38">
                  <a:moveTo>
                    <a:pt x="38" y="39"/>
                  </a:moveTo>
                  <a:lnTo>
                    <a:pt x="38" y="39"/>
                  </a:ln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flipH="1" rot="10800000">
              <a:off x="8247708" y="3178930"/>
              <a:ext cx="19377" cy="21903"/>
            </a:xfrm>
            <a:custGeom>
              <a:rect b="b" l="l" r="r" t="t"/>
              <a:pathLst>
                <a:path extrusionOk="0" h="256" w="255">
                  <a:moveTo>
                    <a:pt x="217" y="0"/>
                  </a:moveTo>
                  <a:lnTo>
                    <a:pt x="0" y="218"/>
                  </a:lnTo>
                  <a:lnTo>
                    <a:pt x="38"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flipH="1" rot="10800000">
              <a:off x="8411842" y="3363738"/>
              <a:ext cx="2888" cy="3251"/>
            </a:xfrm>
            <a:custGeom>
              <a:rect b="b" l="l" r="r" t="t"/>
              <a:pathLst>
                <a:path extrusionOk="0" h="38" w="38">
                  <a:moveTo>
                    <a:pt x="1" y="0"/>
                  </a:move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flipH="1" rot="10800000">
              <a:off x="8411842" y="3363738"/>
              <a:ext cx="19453" cy="21818"/>
            </a:xfrm>
            <a:custGeom>
              <a:rect b="b" l="l" r="r" t="t"/>
              <a:pathLst>
                <a:path extrusionOk="0" h="255" w="256">
                  <a:moveTo>
                    <a:pt x="217" y="0"/>
                  </a:moveTo>
                  <a:lnTo>
                    <a:pt x="1" y="217"/>
                  </a:lnTo>
                  <a:lnTo>
                    <a:pt x="38" y="255"/>
                  </a:lnTo>
                  <a:lnTo>
                    <a:pt x="255" y="37"/>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flipH="1" rot="10800000">
              <a:off x="8575976" y="3548460"/>
              <a:ext cx="19377" cy="21903"/>
            </a:xfrm>
            <a:custGeom>
              <a:rect b="b" l="l" r="r" t="t"/>
              <a:pathLst>
                <a:path extrusionOk="0" h="256" w="255">
                  <a:moveTo>
                    <a:pt x="217" y="1"/>
                  </a:moveTo>
                  <a:lnTo>
                    <a:pt x="0" y="217"/>
                  </a:lnTo>
                  <a:lnTo>
                    <a:pt x="37" y="255"/>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flipH="1" rot="10800000">
              <a:off x="8182131" y="3105092"/>
              <a:ext cx="2888" cy="3251"/>
            </a:xfrm>
            <a:custGeom>
              <a:rect b="b" l="l" r="r" t="t"/>
              <a:pathLst>
                <a:path extrusionOk="0" h="38" w="38">
                  <a:moveTo>
                    <a:pt x="38" y="38"/>
                  </a:moveTo>
                  <a:lnTo>
                    <a:pt x="38" y="38"/>
                  </a:ln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flipH="1" rot="10800000">
              <a:off x="8165642" y="3086526"/>
              <a:ext cx="19377" cy="21818"/>
            </a:xfrm>
            <a:custGeom>
              <a:rect b="b" l="l" r="r" t="t"/>
              <a:pathLst>
                <a:path extrusionOk="0" h="255" w="255">
                  <a:moveTo>
                    <a:pt x="218" y="0"/>
                  </a:moveTo>
                  <a:lnTo>
                    <a:pt x="0" y="217"/>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flipH="1" rot="10800000">
              <a:off x="8329775" y="3271334"/>
              <a:ext cx="2964" cy="3251"/>
            </a:xfrm>
            <a:custGeom>
              <a:rect b="b" l="l" r="r" t="t"/>
              <a:pathLst>
                <a:path extrusionOk="0" h="38" w="39">
                  <a:moveTo>
                    <a:pt x="1" y="0"/>
                  </a:moveTo>
                  <a:lnTo>
                    <a:pt x="38" y="37"/>
                  </a:lnTo>
                  <a:lnTo>
                    <a:pt x="38" y="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flipH="1" rot="10800000">
              <a:off x="8329775" y="3271334"/>
              <a:ext cx="19453" cy="21903"/>
            </a:xfrm>
            <a:custGeom>
              <a:rect b="b" l="l" r="r" t="t"/>
              <a:pathLst>
                <a:path extrusionOk="0" h="256" w="256">
                  <a:moveTo>
                    <a:pt x="217" y="1"/>
                  </a:moveTo>
                  <a:lnTo>
                    <a:pt x="1" y="218"/>
                  </a:lnTo>
                  <a:lnTo>
                    <a:pt x="38" y="255"/>
                  </a:lnTo>
                  <a:lnTo>
                    <a:pt x="256"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flipH="1" rot="10800000">
              <a:off x="8493909" y="3456142"/>
              <a:ext cx="19377" cy="21818"/>
            </a:xfrm>
            <a:custGeom>
              <a:rect b="b" l="l" r="r" t="t"/>
              <a:pathLst>
                <a:path extrusionOk="0" h="255" w="255">
                  <a:moveTo>
                    <a:pt x="218" y="0"/>
                  </a:moveTo>
                  <a:lnTo>
                    <a:pt x="0" y="218"/>
                  </a:lnTo>
                  <a:lnTo>
                    <a:pt x="38"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flipH="1" rot="10800000">
              <a:off x="8674532" y="3659431"/>
              <a:ext cx="2888" cy="3337"/>
            </a:xfrm>
            <a:custGeom>
              <a:rect b="b" l="l" r="r" t="t"/>
              <a:pathLst>
                <a:path extrusionOk="0" h="39" w="38">
                  <a:moveTo>
                    <a:pt x="37" y="38"/>
                  </a:moveTo>
                  <a:lnTo>
                    <a:pt x="37" y="38"/>
                  </a:ln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flipH="1" rot="10800000">
              <a:off x="8657967" y="3640864"/>
              <a:ext cx="19453" cy="21903"/>
            </a:xfrm>
            <a:custGeom>
              <a:rect b="b" l="l" r="r" t="t"/>
              <a:pathLst>
                <a:path extrusionOk="0" h="256" w="256">
                  <a:moveTo>
                    <a:pt x="218" y="1"/>
                  </a:moveTo>
                  <a:lnTo>
                    <a:pt x="1" y="217"/>
                  </a:lnTo>
                  <a:lnTo>
                    <a:pt x="39" y="255"/>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flipH="1" rot="10800000">
              <a:off x="9059335" y="4722244"/>
              <a:ext cx="446669" cy="502494"/>
            </a:xfrm>
            <a:custGeom>
              <a:rect b="b" l="l" r="r" t="t"/>
              <a:pathLst>
                <a:path extrusionOk="0" h="5873" w="5878">
                  <a:moveTo>
                    <a:pt x="1" y="1"/>
                  </a:moveTo>
                  <a:lnTo>
                    <a:pt x="5872" y="5873"/>
                  </a:lnTo>
                  <a:cubicBezTo>
                    <a:pt x="5872" y="5727"/>
                    <a:pt x="5872" y="5585"/>
                    <a:pt x="5877" y="5444"/>
                  </a:cubicBez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flipH="1" rot="10800000">
              <a:off x="9223469" y="4905855"/>
              <a:ext cx="283519" cy="318882"/>
            </a:xfrm>
            <a:custGeom>
              <a:rect b="b" l="l" r="r" t="t"/>
              <a:pathLst>
                <a:path extrusionOk="0" h="3727" w="3731">
                  <a:moveTo>
                    <a:pt x="0" y="1"/>
                  </a:moveTo>
                  <a:lnTo>
                    <a:pt x="3726" y="3727"/>
                  </a:lnTo>
                  <a:cubicBezTo>
                    <a:pt x="3726" y="3581"/>
                    <a:pt x="3726" y="3439"/>
                    <a:pt x="3731" y="3298"/>
                  </a:cubicBez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flipH="1" rot="10800000">
              <a:off x="8835779" y="3847490"/>
              <a:ext cx="2888" cy="3337"/>
            </a:xfrm>
            <a:custGeom>
              <a:rect b="b" l="l" r="r" t="t"/>
              <a:pathLst>
                <a:path extrusionOk="0" h="39" w="38">
                  <a:moveTo>
                    <a:pt x="38" y="38"/>
                  </a:moveTo>
                  <a:lnTo>
                    <a:pt x="38" y="3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flipH="1" rot="10800000">
              <a:off x="8999837" y="4032298"/>
              <a:ext cx="3040" cy="3251"/>
            </a:xfrm>
            <a:custGeom>
              <a:rect b="b" l="l" r="r" t="t"/>
              <a:pathLst>
                <a:path extrusionOk="0" h="38" w="40">
                  <a:moveTo>
                    <a:pt x="1" y="0"/>
                  </a:moveTo>
                  <a:lnTo>
                    <a:pt x="39" y="38"/>
                  </a:lnTo>
                  <a:lnTo>
                    <a:pt x="39"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flipH="1" rot="10800000">
              <a:off x="9147557" y="4198540"/>
              <a:ext cx="2888" cy="3251"/>
            </a:xfrm>
            <a:custGeom>
              <a:rect b="b" l="l" r="r" t="t"/>
              <a:pathLst>
                <a:path extrusionOk="0" h="38" w="38">
                  <a:moveTo>
                    <a:pt x="37" y="37"/>
                  </a:moveTo>
                  <a:lnTo>
                    <a:pt x="37" y="3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flipH="1" rot="10800000">
              <a:off x="7935930" y="4675875"/>
              <a:ext cx="2964" cy="2909"/>
            </a:xfrm>
            <a:custGeom>
              <a:rect b="b" l="l" r="r" t="t"/>
              <a:pathLst>
                <a:path extrusionOk="0" h="34" w="39">
                  <a:moveTo>
                    <a:pt x="39" y="34"/>
                  </a:move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flipH="1" rot="10800000">
              <a:off x="8753712" y="3755171"/>
              <a:ext cx="2888" cy="3251"/>
            </a:xfrm>
            <a:custGeom>
              <a:rect b="b" l="l" r="r" t="t"/>
              <a:pathLst>
                <a:path extrusionOk="0" h="38" w="38">
                  <a:moveTo>
                    <a:pt x="38" y="38"/>
                  </a:moveTo>
                  <a:lnTo>
                    <a:pt x="38" y="3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flipH="1" rot="10800000">
              <a:off x="7922328" y="3739763"/>
              <a:ext cx="831483" cy="936198"/>
            </a:xfrm>
            <a:custGeom>
              <a:rect b="b" l="l" r="r" t="t"/>
              <a:pathLst>
                <a:path extrusionOk="0" h="10942" w="10942">
                  <a:moveTo>
                    <a:pt x="218" y="1"/>
                  </a:moveTo>
                  <a:lnTo>
                    <a:pt x="0" y="218"/>
                  </a:lnTo>
                  <a:lnTo>
                    <a:pt x="10724" y="10942"/>
                  </a:lnTo>
                  <a:lnTo>
                    <a:pt x="10942"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flipH="1" rot="10800000">
              <a:off x="8737222" y="3736519"/>
              <a:ext cx="19377" cy="21903"/>
            </a:xfrm>
            <a:custGeom>
              <a:rect b="b" l="l" r="r" t="t"/>
              <a:pathLst>
                <a:path extrusionOk="0" h="256" w="255">
                  <a:moveTo>
                    <a:pt x="218" y="1"/>
                  </a:moveTo>
                  <a:lnTo>
                    <a:pt x="0" y="218"/>
                  </a:lnTo>
                  <a:lnTo>
                    <a:pt x="38" y="255"/>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flipH="1" rot="10800000">
              <a:off x="8083575" y="4842116"/>
              <a:ext cx="2888" cy="3251"/>
            </a:xfrm>
            <a:custGeom>
              <a:rect b="b" l="l" r="r" t="t"/>
              <a:pathLst>
                <a:path extrusionOk="0" h="38" w="38">
                  <a:moveTo>
                    <a:pt x="1" y="0"/>
                  </a:moveTo>
                  <a:lnTo>
                    <a:pt x="1" y="0"/>
                  </a:lnTo>
                  <a:lnTo>
                    <a:pt x="38" y="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flipH="1" rot="10800000">
              <a:off x="8086386" y="3924571"/>
              <a:ext cx="831483" cy="935770"/>
            </a:xfrm>
            <a:custGeom>
              <a:rect b="b" l="l" r="r" t="t"/>
              <a:pathLst>
                <a:path extrusionOk="0" h="10937" w="10942">
                  <a:moveTo>
                    <a:pt x="218" y="1"/>
                  </a:moveTo>
                  <a:lnTo>
                    <a:pt x="1" y="212"/>
                  </a:lnTo>
                  <a:lnTo>
                    <a:pt x="10725" y="10936"/>
                  </a:lnTo>
                  <a:lnTo>
                    <a:pt x="10942" y="10720"/>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flipH="1" rot="10800000">
              <a:off x="8901280" y="3921328"/>
              <a:ext cx="3040" cy="3337"/>
            </a:xfrm>
            <a:custGeom>
              <a:rect b="b" l="l" r="r" t="t"/>
              <a:pathLst>
                <a:path extrusionOk="0" h="39" w="40">
                  <a:moveTo>
                    <a:pt x="1" y="0"/>
                  </a:moveTo>
                  <a:lnTo>
                    <a:pt x="39"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flipH="1" rot="10800000">
              <a:off x="8901280" y="3921327"/>
              <a:ext cx="19453" cy="21818"/>
            </a:xfrm>
            <a:custGeom>
              <a:rect b="b" l="l" r="r" t="t"/>
              <a:pathLst>
                <a:path extrusionOk="0" h="255" w="256">
                  <a:moveTo>
                    <a:pt x="218" y="0"/>
                  </a:moveTo>
                  <a:lnTo>
                    <a:pt x="1" y="216"/>
                  </a:lnTo>
                  <a:lnTo>
                    <a:pt x="39" y="255"/>
                  </a:lnTo>
                  <a:lnTo>
                    <a:pt x="255" y="37"/>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flipH="1" rot="10800000">
              <a:off x="8250596" y="4109379"/>
              <a:ext cx="831407" cy="935684"/>
            </a:xfrm>
            <a:custGeom>
              <a:rect b="b" l="l" r="r" t="t"/>
              <a:pathLst>
                <a:path extrusionOk="0" h="10936" w="10941">
                  <a:moveTo>
                    <a:pt x="217" y="0"/>
                  </a:moveTo>
                  <a:lnTo>
                    <a:pt x="0" y="212"/>
                  </a:lnTo>
                  <a:lnTo>
                    <a:pt x="10724" y="10936"/>
                  </a:lnTo>
                  <a:lnTo>
                    <a:pt x="10940" y="1071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flipH="1" rot="10800000">
              <a:off x="9065490" y="4106135"/>
              <a:ext cx="19377" cy="21903"/>
            </a:xfrm>
            <a:custGeom>
              <a:rect b="b" l="l" r="r" t="t"/>
              <a:pathLst>
                <a:path extrusionOk="0" h="256" w="255">
                  <a:moveTo>
                    <a:pt x="216" y="0"/>
                  </a:moveTo>
                  <a:lnTo>
                    <a:pt x="0" y="218"/>
                  </a:lnTo>
                  <a:lnTo>
                    <a:pt x="38" y="255"/>
                  </a:lnTo>
                  <a:lnTo>
                    <a:pt x="255" y="3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flipH="1" rot="10800000">
              <a:off x="9246113" y="4309510"/>
              <a:ext cx="2888" cy="3337"/>
            </a:xfrm>
            <a:custGeom>
              <a:rect b="b" l="l" r="r" t="t"/>
              <a:pathLst>
                <a:path extrusionOk="0" h="39" w="38">
                  <a:moveTo>
                    <a:pt x="37" y="38"/>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flipH="1" rot="10800000">
              <a:off x="8414654" y="4294101"/>
              <a:ext cx="831559" cy="930636"/>
            </a:xfrm>
            <a:custGeom>
              <a:rect b="b" l="l" r="r" t="t"/>
              <a:pathLst>
                <a:path extrusionOk="0" h="10877" w="10943">
                  <a:moveTo>
                    <a:pt x="157" y="1"/>
                  </a:moveTo>
                  <a:lnTo>
                    <a:pt x="1" y="152"/>
                  </a:lnTo>
                  <a:lnTo>
                    <a:pt x="10725" y="10876"/>
                  </a:lnTo>
                  <a:lnTo>
                    <a:pt x="10942" y="10659"/>
                  </a:lnTo>
                  <a:lnTo>
                    <a:pt x="2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flipH="1" rot="10800000">
              <a:off x="9229548" y="4290943"/>
              <a:ext cx="19453" cy="21903"/>
            </a:xfrm>
            <a:custGeom>
              <a:rect b="b" l="l" r="r" t="t"/>
              <a:pathLst>
                <a:path extrusionOk="0" h="256" w="256">
                  <a:moveTo>
                    <a:pt x="218" y="1"/>
                  </a:moveTo>
                  <a:lnTo>
                    <a:pt x="1" y="218"/>
                  </a:lnTo>
                  <a:lnTo>
                    <a:pt x="38"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flipH="1" rot="10800000">
              <a:off x="8731067" y="4478997"/>
              <a:ext cx="679199" cy="745741"/>
            </a:xfrm>
            <a:custGeom>
              <a:rect b="b" l="l" r="r" t="t"/>
              <a:pathLst>
                <a:path extrusionOk="0" h="8716" w="8938">
                  <a:moveTo>
                    <a:pt x="1" y="1"/>
                  </a:moveTo>
                  <a:lnTo>
                    <a:pt x="8720" y="8716"/>
                  </a:lnTo>
                  <a:lnTo>
                    <a:pt x="8938" y="8504"/>
                  </a:ln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flipH="1" rot="10800000">
              <a:off x="8001508" y="3828916"/>
              <a:ext cx="834370" cy="939021"/>
            </a:xfrm>
            <a:custGeom>
              <a:rect b="b" l="l" r="r" t="t"/>
              <a:pathLst>
                <a:path extrusionOk="0" h="10975" w="1098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flipH="1" rot="10800000">
              <a:off x="8819213" y="3828923"/>
              <a:ext cx="19453" cy="21903"/>
            </a:xfrm>
            <a:custGeom>
              <a:rect b="b" l="l" r="r" t="t"/>
              <a:pathLst>
                <a:path extrusionOk="0" h="256" w="256">
                  <a:moveTo>
                    <a:pt x="218" y="1"/>
                  </a:moveTo>
                  <a:lnTo>
                    <a:pt x="1" y="218"/>
                  </a:lnTo>
                  <a:lnTo>
                    <a:pt x="39" y="255"/>
                  </a:lnTo>
                  <a:lnTo>
                    <a:pt x="256"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flipH="1" rot="10800000">
              <a:off x="8168529" y="4016975"/>
              <a:ext cx="831407" cy="935684"/>
            </a:xfrm>
            <a:custGeom>
              <a:rect b="b" l="l" r="r" t="t"/>
              <a:pathLst>
                <a:path extrusionOk="0" h="10936" w="10941">
                  <a:moveTo>
                    <a:pt x="217" y="0"/>
                  </a:moveTo>
                  <a:lnTo>
                    <a:pt x="1" y="212"/>
                  </a:lnTo>
                  <a:lnTo>
                    <a:pt x="10725" y="10936"/>
                  </a:lnTo>
                  <a:lnTo>
                    <a:pt x="10941" y="1071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flipH="1" rot="10800000">
              <a:off x="8983423" y="4013731"/>
              <a:ext cx="19453" cy="21818"/>
            </a:xfrm>
            <a:custGeom>
              <a:rect b="b" l="l" r="r" t="t"/>
              <a:pathLst>
                <a:path extrusionOk="0" h="255" w="256">
                  <a:moveTo>
                    <a:pt x="217" y="0"/>
                  </a:moveTo>
                  <a:lnTo>
                    <a:pt x="1" y="217"/>
                  </a:lnTo>
                  <a:lnTo>
                    <a:pt x="38" y="255"/>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flipH="1" rot="10800000">
              <a:off x="8332663" y="4201697"/>
              <a:ext cx="834294" cy="939021"/>
            </a:xfrm>
            <a:custGeom>
              <a:rect b="b" l="l" r="r" t="t"/>
              <a:pathLst>
                <a:path extrusionOk="0" h="10975" w="10979">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flipH="1" rot="10800000">
              <a:off x="9147557" y="4198539"/>
              <a:ext cx="19377" cy="21903"/>
            </a:xfrm>
            <a:custGeom>
              <a:rect b="b" l="l" r="r" t="t"/>
              <a:pathLst>
                <a:path extrusionOk="0" h="256" w="255">
                  <a:moveTo>
                    <a:pt x="217" y="1"/>
                  </a:moveTo>
                  <a:lnTo>
                    <a:pt x="0" y="218"/>
                  </a:lnTo>
                  <a:lnTo>
                    <a:pt x="37" y="255"/>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flipH="1" rot="10800000">
              <a:off x="8567010" y="4386506"/>
              <a:ext cx="761192" cy="838231"/>
            </a:xfrm>
            <a:custGeom>
              <a:rect b="b" l="l" r="r" t="t"/>
              <a:pathLst>
                <a:path extrusionOk="0" h="9797" w="10017">
                  <a:moveTo>
                    <a:pt x="0" y="1"/>
                  </a:moveTo>
                  <a:lnTo>
                    <a:pt x="9800" y="9797"/>
                  </a:lnTo>
                  <a:lnTo>
                    <a:pt x="10017" y="9579"/>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flipH="1" rot="10800000">
              <a:off x="8895277" y="4571401"/>
              <a:ext cx="597053" cy="653336"/>
            </a:xfrm>
            <a:custGeom>
              <a:rect b="b" l="l" r="r" t="t"/>
              <a:pathLst>
                <a:path extrusionOk="0" h="7636" w="7857">
                  <a:moveTo>
                    <a:pt x="0" y="1"/>
                  </a:moveTo>
                  <a:lnTo>
                    <a:pt x="7640" y="7636"/>
                  </a:lnTo>
                  <a:lnTo>
                    <a:pt x="7856" y="7424"/>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flipH="1" rot="10800000">
              <a:off x="7919517" y="4657223"/>
              <a:ext cx="19377" cy="21561"/>
            </a:xfrm>
            <a:custGeom>
              <a:rect b="b" l="l" r="r" t="t"/>
              <a:pathLst>
                <a:path extrusionOk="0" h="252" w="255">
                  <a:moveTo>
                    <a:pt x="216" y="1"/>
                  </a:moveTo>
                  <a:lnTo>
                    <a:pt x="0" y="213"/>
                  </a:lnTo>
                  <a:lnTo>
                    <a:pt x="37" y="251"/>
                  </a:lnTo>
                  <a:lnTo>
                    <a:pt x="255" y="34"/>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flipH="1" rot="10800000">
              <a:off x="8083575" y="4842116"/>
              <a:ext cx="19453" cy="21390"/>
            </a:xfrm>
            <a:custGeom>
              <a:rect b="b" l="l" r="r" t="t"/>
              <a:pathLst>
                <a:path extrusionOk="0" h="250" w="256">
                  <a:moveTo>
                    <a:pt x="218" y="0"/>
                  </a:moveTo>
                  <a:lnTo>
                    <a:pt x="1" y="212"/>
                  </a:lnTo>
                  <a:lnTo>
                    <a:pt x="38" y="249"/>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flipH="1" rot="10800000">
              <a:off x="8018073" y="4767851"/>
              <a:ext cx="2888" cy="3251"/>
            </a:xfrm>
            <a:custGeom>
              <a:rect b="b" l="l" r="r" t="t"/>
              <a:pathLst>
                <a:path extrusionOk="0" h="38" w="38">
                  <a:moveTo>
                    <a:pt x="0" y="0"/>
                  </a:moveTo>
                  <a:lnTo>
                    <a:pt x="0" y="0"/>
                  </a:lnTo>
                  <a:lnTo>
                    <a:pt x="37"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flipH="1" rot="10800000">
              <a:off x="8001508" y="4749627"/>
              <a:ext cx="19453" cy="21476"/>
            </a:xfrm>
            <a:custGeom>
              <a:rect b="b" l="l" r="r" t="t"/>
              <a:pathLst>
                <a:path extrusionOk="0" h="251" w="256">
                  <a:moveTo>
                    <a:pt x="218" y="0"/>
                  </a:moveTo>
                  <a:lnTo>
                    <a:pt x="1" y="212"/>
                  </a:lnTo>
                  <a:lnTo>
                    <a:pt x="38"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flipH="1" rot="10800000">
              <a:off x="8182131" y="4952573"/>
              <a:ext cx="2888" cy="3422"/>
            </a:xfrm>
            <a:custGeom>
              <a:rect b="b" l="l" r="r" t="t"/>
              <a:pathLst>
                <a:path extrusionOk="0" h="40" w="38">
                  <a:moveTo>
                    <a:pt x="38" y="39"/>
                  </a:moveTo>
                  <a:lnTo>
                    <a:pt x="38" y="39"/>
                  </a:ln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flipH="1" rot="10800000">
              <a:off x="8165642" y="4934520"/>
              <a:ext cx="19377" cy="21476"/>
            </a:xfrm>
            <a:custGeom>
              <a:rect b="b" l="l" r="r" t="t"/>
              <a:pathLst>
                <a:path extrusionOk="0" h="251" w="255">
                  <a:moveTo>
                    <a:pt x="218" y="1"/>
                  </a:moveTo>
                  <a:lnTo>
                    <a:pt x="0" y="213"/>
                  </a:lnTo>
                  <a:lnTo>
                    <a:pt x="39" y="251"/>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flipH="1" rot="10800000">
              <a:off x="8343377" y="3293151"/>
              <a:ext cx="2964" cy="3251"/>
            </a:xfrm>
            <a:custGeom>
              <a:rect b="b" l="l" r="r" t="t"/>
              <a:pathLst>
                <a:path extrusionOk="0" h="38" w="39">
                  <a:moveTo>
                    <a:pt x="38" y="38"/>
                  </a:moveTo>
                  <a:lnTo>
                    <a:pt x="38" y="3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flipH="1" rot="10800000">
              <a:off x="8655156" y="3644201"/>
              <a:ext cx="2888" cy="3251"/>
            </a:xfrm>
            <a:custGeom>
              <a:rect b="b" l="l" r="r" t="t"/>
              <a:pathLst>
                <a:path extrusionOk="0" h="38" w="38">
                  <a:moveTo>
                    <a:pt x="38" y="38"/>
                  </a:moveTo>
                  <a:lnTo>
                    <a:pt x="38" y="3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flipH="1" rot="10800000">
              <a:off x="7099152" y="3523903"/>
              <a:ext cx="221587" cy="228017"/>
            </a:xfrm>
            <a:custGeom>
              <a:rect b="b" l="l" r="r" t="t"/>
              <a:pathLst>
                <a:path extrusionOk="0" h="2665" w="2916">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flipH="1" rot="10800000">
              <a:off x="7266173" y="3000616"/>
              <a:ext cx="831103" cy="936198"/>
            </a:xfrm>
            <a:custGeom>
              <a:rect b="b" l="l" r="r" t="t"/>
              <a:pathLst>
                <a:path extrusionOk="0" h="10942" w="10937">
                  <a:moveTo>
                    <a:pt x="213" y="1"/>
                  </a:moveTo>
                  <a:lnTo>
                    <a:pt x="1" y="218"/>
                  </a:lnTo>
                  <a:lnTo>
                    <a:pt x="10720" y="10942"/>
                  </a:lnTo>
                  <a:lnTo>
                    <a:pt x="10936" y="10725"/>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flipH="1" rot="10800000">
              <a:off x="8080763" y="2997373"/>
              <a:ext cx="19377" cy="21903"/>
            </a:xfrm>
            <a:custGeom>
              <a:rect b="b" l="l" r="r" t="t"/>
              <a:pathLst>
                <a:path extrusionOk="0" h="256" w="255">
                  <a:moveTo>
                    <a:pt x="216" y="1"/>
                  </a:moveTo>
                  <a:lnTo>
                    <a:pt x="0" y="218"/>
                  </a:lnTo>
                  <a:lnTo>
                    <a:pt x="38" y="255"/>
                  </a:lnTo>
                  <a:lnTo>
                    <a:pt x="255" y="3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flipH="1" rot="10800000">
              <a:off x="7429927" y="3185339"/>
              <a:ext cx="831483" cy="936198"/>
            </a:xfrm>
            <a:custGeom>
              <a:rect b="b" l="l" r="r" t="t"/>
              <a:pathLst>
                <a:path extrusionOk="0" h="10942" w="10942">
                  <a:moveTo>
                    <a:pt x="218" y="0"/>
                  </a:moveTo>
                  <a:lnTo>
                    <a:pt x="1" y="218"/>
                  </a:lnTo>
                  <a:lnTo>
                    <a:pt x="10725" y="10941"/>
                  </a:lnTo>
                  <a:lnTo>
                    <a:pt x="10942" y="10724"/>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flipH="1" rot="10800000">
              <a:off x="8261310" y="3200747"/>
              <a:ext cx="2964" cy="3251"/>
            </a:xfrm>
            <a:custGeom>
              <a:rect b="b" l="l" r="r" t="t"/>
              <a:pathLst>
                <a:path extrusionOk="0" h="38" w="39">
                  <a:moveTo>
                    <a:pt x="38" y="37"/>
                  </a:moveTo>
                  <a:lnTo>
                    <a:pt x="38" y="37"/>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flipH="1" rot="10800000">
              <a:off x="8244821" y="3182181"/>
              <a:ext cx="19453" cy="21818"/>
            </a:xfrm>
            <a:custGeom>
              <a:rect b="b" l="l" r="r" t="t"/>
              <a:pathLst>
                <a:path extrusionOk="0" h="255" w="256">
                  <a:moveTo>
                    <a:pt x="218" y="0"/>
                  </a:moveTo>
                  <a:lnTo>
                    <a:pt x="1" y="217"/>
                  </a:lnTo>
                  <a:lnTo>
                    <a:pt x="38" y="255"/>
                  </a:lnTo>
                  <a:lnTo>
                    <a:pt x="255" y="37"/>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flipH="1" rot="10800000">
              <a:off x="8408955" y="3366903"/>
              <a:ext cx="2964" cy="3422"/>
            </a:xfrm>
            <a:custGeom>
              <a:rect b="b" l="l" r="r" t="t"/>
              <a:pathLst>
                <a:path extrusionOk="0" h="40" w="39">
                  <a:moveTo>
                    <a:pt x="0" y="1"/>
                  </a:moveTo>
                  <a:lnTo>
                    <a:pt x="39"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flipH="1" rot="10800000">
              <a:off x="7591173" y="4287778"/>
              <a:ext cx="2964" cy="3251"/>
            </a:xfrm>
            <a:custGeom>
              <a:rect b="b" l="l" r="r" t="t"/>
              <a:pathLst>
                <a:path extrusionOk="0" h="38" w="39">
                  <a:moveTo>
                    <a:pt x="1" y="1"/>
                  </a:moveTo>
                  <a:lnTo>
                    <a:pt x="1" y="1"/>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flipH="1" rot="10800000">
              <a:off x="7594061" y="3370232"/>
              <a:ext cx="831483" cy="936112"/>
            </a:xfrm>
            <a:custGeom>
              <a:rect b="b" l="l" r="r" t="t"/>
              <a:pathLst>
                <a:path extrusionOk="0" h="10941" w="10942">
                  <a:moveTo>
                    <a:pt x="218" y="1"/>
                  </a:moveTo>
                  <a:lnTo>
                    <a:pt x="0" y="217"/>
                  </a:lnTo>
                  <a:lnTo>
                    <a:pt x="10724" y="10941"/>
                  </a:lnTo>
                  <a:lnTo>
                    <a:pt x="10941"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flipH="1" rot="10800000">
              <a:off x="8408955" y="3366903"/>
              <a:ext cx="19377" cy="21903"/>
            </a:xfrm>
            <a:custGeom>
              <a:rect b="b" l="l" r="r" t="t"/>
              <a:pathLst>
                <a:path extrusionOk="0" h="256" w="255">
                  <a:moveTo>
                    <a:pt x="217" y="1"/>
                  </a:moveTo>
                  <a:lnTo>
                    <a:pt x="0" y="217"/>
                  </a:lnTo>
                  <a:lnTo>
                    <a:pt x="39" y="255"/>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flipH="1" rot="10800000">
              <a:off x="7758195" y="3554955"/>
              <a:ext cx="831407" cy="936198"/>
            </a:xfrm>
            <a:custGeom>
              <a:rect b="b" l="l" r="r" t="t"/>
              <a:pathLst>
                <a:path extrusionOk="0" h="10942" w="10941">
                  <a:moveTo>
                    <a:pt x="217" y="0"/>
                  </a:moveTo>
                  <a:lnTo>
                    <a:pt x="1" y="218"/>
                  </a:lnTo>
                  <a:lnTo>
                    <a:pt x="10725" y="10941"/>
                  </a:lnTo>
                  <a:lnTo>
                    <a:pt x="10941" y="10724"/>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flipH="1" rot="10800000">
              <a:off x="8573089" y="3551797"/>
              <a:ext cx="19453" cy="21818"/>
            </a:xfrm>
            <a:custGeom>
              <a:rect b="b" l="l" r="r" t="t"/>
              <a:pathLst>
                <a:path extrusionOk="0" h="255" w="256">
                  <a:moveTo>
                    <a:pt x="217" y="0"/>
                  </a:moveTo>
                  <a:lnTo>
                    <a:pt x="1" y="217"/>
                  </a:lnTo>
                  <a:lnTo>
                    <a:pt x="38"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flipH="1" rot="10800000">
              <a:off x="7184182" y="3431925"/>
              <a:ext cx="382458" cy="412399"/>
            </a:xfrm>
            <a:custGeom>
              <a:rect b="b" l="l" r="r" t="t"/>
              <a:pathLst>
                <a:path extrusionOk="0" h="4820" w="5033">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8"/>
            <p:cNvSpPr/>
            <p:nvPr/>
          </p:nvSpPr>
          <p:spPr>
            <a:xfrm flipH="1" rot="10800000">
              <a:off x="8179319" y="3108258"/>
              <a:ext cx="2888" cy="3422"/>
            </a:xfrm>
            <a:custGeom>
              <a:rect b="b" l="l" r="r" t="t"/>
              <a:pathLst>
                <a:path extrusionOk="0" h="40" w="38">
                  <a:moveTo>
                    <a:pt x="38" y="39"/>
                  </a:moveTo>
                  <a:lnTo>
                    <a:pt x="38" y="3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8"/>
            <p:cNvSpPr/>
            <p:nvPr/>
          </p:nvSpPr>
          <p:spPr>
            <a:xfrm flipH="1" rot="10800000">
              <a:off x="7348240" y="3092935"/>
              <a:ext cx="831179" cy="939449"/>
            </a:xfrm>
            <a:custGeom>
              <a:rect b="b" l="l" r="r" t="t"/>
              <a:pathLst>
                <a:path extrusionOk="0" h="10980" w="10938">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8"/>
            <p:cNvSpPr/>
            <p:nvPr/>
          </p:nvSpPr>
          <p:spPr>
            <a:xfrm flipH="1" rot="10800000">
              <a:off x="8162754" y="3089777"/>
              <a:ext cx="19453" cy="21903"/>
            </a:xfrm>
            <a:custGeom>
              <a:rect b="b" l="l" r="r" t="t"/>
              <a:pathLst>
                <a:path extrusionOk="0" h="256" w="256">
                  <a:moveTo>
                    <a:pt x="218" y="1"/>
                  </a:moveTo>
                  <a:lnTo>
                    <a:pt x="1" y="218"/>
                  </a:lnTo>
                  <a:lnTo>
                    <a:pt x="38" y="256"/>
                  </a:lnTo>
                  <a:lnTo>
                    <a:pt x="256"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p:nvPr/>
          </p:nvSpPr>
          <p:spPr>
            <a:xfrm flipH="1" rot="10800000">
              <a:off x="7509182" y="3274491"/>
              <a:ext cx="834294" cy="939449"/>
            </a:xfrm>
            <a:custGeom>
              <a:rect b="b" l="l" r="r" t="t"/>
              <a:pathLst>
                <a:path extrusionOk="0" h="10980" w="10979">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flipH="1" rot="10800000">
              <a:off x="8326888" y="3274499"/>
              <a:ext cx="19453" cy="21903"/>
            </a:xfrm>
            <a:custGeom>
              <a:rect b="b" l="l" r="r" t="t"/>
              <a:pathLst>
                <a:path extrusionOk="0" h="256" w="256">
                  <a:moveTo>
                    <a:pt x="218" y="0"/>
                  </a:moveTo>
                  <a:lnTo>
                    <a:pt x="0" y="218"/>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flipH="1" rot="10800000">
              <a:off x="7676204" y="3462551"/>
              <a:ext cx="831407" cy="936112"/>
            </a:xfrm>
            <a:custGeom>
              <a:rect b="b" l="l" r="r" t="t"/>
              <a:pathLst>
                <a:path extrusionOk="0" h="10941" w="10941">
                  <a:moveTo>
                    <a:pt x="216" y="0"/>
                  </a:moveTo>
                  <a:lnTo>
                    <a:pt x="0" y="216"/>
                  </a:lnTo>
                  <a:lnTo>
                    <a:pt x="10724" y="10940"/>
                  </a:lnTo>
                  <a:lnTo>
                    <a:pt x="10940" y="10724"/>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flipH="1" rot="10800000">
              <a:off x="8491098" y="3459307"/>
              <a:ext cx="19377" cy="21903"/>
            </a:xfrm>
            <a:custGeom>
              <a:rect b="b" l="l" r="r" t="t"/>
              <a:pathLst>
                <a:path extrusionOk="0" h="256" w="255">
                  <a:moveTo>
                    <a:pt x="216" y="1"/>
                  </a:moveTo>
                  <a:lnTo>
                    <a:pt x="0" y="217"/>
                  </a:lnTo>
                  <a:lnTo>
                    <a:pt x="37" y="256"/>
                  </a:lnTo>
                  <a:lnTo>
                    <a:pt x="255" y="38"/>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flipH="1" rot="10800000">
              <a:off x="7840261" y="3647359"/>
              <a:ext cx="834370" cy="939021"/>
            </a:xfrm>
            <a:custGeom>
              <a:rect b="b" l="l" r="r" t="t"/>
              <a:pathLst>
                <a:path extrusionOk="0" h="10975" w="1098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flipH="1" rot="10800000">
              <a:off x="8655156" y="3644201"/>
              <a:ext cx="19453" cy="21818"/>
            </a:xfrm>
            <a:custGeom>
              <a:rect b="b" l="l" r="r" t="t"/>
              <a:pathLst>
                <a:path extrusionOk="0" h="255" w="256">
                  <a:moveTo>
                    <a:pt x="218" y="0"/>
                  </a:moveTo>
                  <a:lnTo>
                    <a:pt x="0" y="218"/>
                  </a:lnTo>
                  <a:lnTo>
                    <a:pt x="38" y="255"/>
                  </a:lnTo>
                  <a:lnTo>
                    <a:pt x="255"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flipH="1" rot="10800000">
              <a:off x="7115337" y="3751835"/>
              <a:ext cx="2964" cy="3422"/>
            </a:xfrm>
            <a:custGeom>
              <a:rect b="b" l="l" r="r" t="t"/>
              <a:pathLst>
                <a:path extrusionOk="0" h="40" w="39">
                  <a:moveTo>
                    <a:pt x="38" y="39"/>
                  </a:moveTo>
                  <a:lnTo>
                    <a:pt x="38" y="39"/>
                  </a:ln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flipH="1" rot="10800000">
              <a:off x="7099152" y="3733354"/>
              <a:ext cx="19149" cy="21903"/>
            </a:xfrm>
            <a:custGeom>
              <a:rect b="b" l="l" r="r" t="t"/>
              <a:pathLst>
                <a:path extrusionOk="0" h="256" w="252">
                  <a:moveTo>
                    <a:pt x="214" y="1"/>
                  </a:moveTo>
                  <a:lnTo>
                    <a:pt x="1" y="218"/>
                  </a:lnTo>
                  <a:lnTo>
                    <a:pt x="39" y="256"/>
                  </a:lnTo>
                  <a:lnTo>
                    <a:pt x="251" y="39"/>
                  </a:lnTo>
                  <a:lnTo>
                    <a:pt x="2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flipH="1" rot="10800000">
              <a:off x="7263361" y="3918076"/>
              <a:ext cx="18998" cy="21903"/>
            </a:xfrm>
            <a:custGeom>
              <a:rect b="b" l="l" r="r" t="t"/>
              <a:pathLst>
                <a:path extrusionOk="0" h="256" w="250">
                  <a:moveTo>
                    <a:pt x="212" y="0"/>
                  </a:moveTo>
                  <a:lnTo>
                    <a:pt x="1" y="218"/>
                  </a:lnTo>
                  <a:lnTo>
                    <a:pt x="38" y="255"/>
                  </a:lnTo>
                  <a:lnTo>
                    <a:pt x="250" y="38"/>
                  </a:lnTo>
                  <a:lnTo>
                    <a:pt x="2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8"/>
            <p:cNvSpPr/>
            <p:nvPr/>
          </p:nvSpPr>
          <p:spPr>
            <a:xfrm flipH="1" rot="10800000">
              <a:off x="7427495" y="4102884"/>
              <a:ext cx="19073" cy="21903"/>
            </a:xfrm>
            <a:custGeom>
              <a:rect b="b" l="l" r="r" t="t"/>
              <a:pathLst>
                <a:path extrusionOk="0" h="256" w="251">
                  <a:moveTo>
                    <a:pt x="212" y="1"/>
                  </a:moveTo>
                  <a:lnTo>
                    <a:pt x="0" y="217"/>
                  </a:lnTo>
                  <a:lnTo>
                    <a:pt x="33" y="256"/>
                  </a:lnTo>
                  <a:lnTo>
                    <a:pt x="250" y="38"/>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8"/>
            <p:cNvSpPr/>
            <p:nvPr/>
          </p:nvSpPr>
          <p:spPr>
            <a:xfrm flipH="1" rot="10800000">
              <a:off x="7591173" y="4287778"/>
              <a:ext cx="19453" cy="21818"/>
            </a:xfrm>
            <a:custGeom>
              <a:rect b="b" l="l" r="r" t="t"/>
              <a:pathLst>
                <a:path extrusionOk="0" h="255" w="256">
                  <a:moveTo>
                    <a:pt x="218" y="0"/>
                  </a:moveTo>
                  <a:lnTo>
                    <a:pt x="1" y="218"/>
                  </a:lnTo>
                  <a:lnTo>
                    <a:pt x="38" y="255"/>
                  </a:lnTo>
                  <a:lnTo>
                    <a:pt x="256"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flipH="1" rot="10800000">
              <a:off x="7755307" y="4472500"/>
              <a:ext cx="19453" cy="21903"/>
            </a:xfrm>
            <a:custGeom>
              <a:rect b="b" l="l" r="r" t="t"/>
              <a:pathLst>
                <a:path extrusionOk="0" h="256" w="256">
                  <a:moveTo>
                    <a:pt x="218" y="1"/>
                  </a:moveTo>
                  <a:lnTo>
                    <a:pt x="0" y="218"/>
                  </a:lnTo>
                  <a:lnTo>
                    <a:pt x="39"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flipH="1" rot="10800000">
              <a:off x="7181219" y="3825758"/>
              <a:ext cx="19073" cy="21818"/>
            </a:xfrm>
            <a:custGeom>
              <a:rect b="b" l="l" r="r" t="t"/>
              <a:pathLst>
                <a:path extrusionOk="0" h="255" w="251">
                  <a:moveTo>
                    <a:pt x="213" y="0"/>
                  </a:moveTo>
                  <a:lnTo>
                    <a:pt x="1" y="217"/>
                  </a:lnTo>
                  <a:lnTo>
                    <a:pt x="39" y="255"/>
                  </a:lnTo>
                  <a:lnTo>
                    <a:pt x="251" y="39"/>
                  </a:lnTo>
                  <a:lnTo>
                    <a:pt x="2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flipH="1" rot="10800000">
              <a:off x="7345428" y="4010480"/>
              <a:ext cx="2888" cy="3337"/>
            </a:xfrm>
            <a:custGeom>
              <a:rect b="b" l="l" r="r" t="t"/>
              <a:pathLst>
                <a:path extrusionOk="0" h="39" w="38">
                  <a:moveTo>
                    <a:pt x="38" y="38"/>
                  </a:move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flipH="1" rot="10800000">
              <a:off x="7345428" y="4010480"/>
              <a:ext cx="19073" cy="21903"/>
            </a:xfrm>
            <a:custGeom>
              <a:rect b="b" l="l" r="r" t="t"/>
              <a:pathLst>
                <a:path extrusionOk="0" h="256" w="251">
                  <a:moveTo>
                    <a:pt x="212" y="1"/>
                  </a:moveTo>
                  <a:lnTo>
                    <a:pt x="0" y="218"/>
                  </a:lnTo>
                  <a:lnTo>
                    <a:pt x="38" y="255"/>
                  </a:lnTo>
                  <a:lnTo>
                    <a:pt x="250" y="38"/>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flipH="1" rot="10800000">
              <a:off x="7525672" y="4213855"/>
              <a:ext cx="2888" cy="3251"/>
            </a:xfrm>
            <a:custGeom>
              <a:rect b="b" l="l" r="r" t="t"/>
              <a:pathLst>
                <a:path extrusionOk="0" h="38" w="38">
                  <a:moveTo>
                    <a:pt x="1" y="0"/>
                  </a:moveTo>
                  <a:lnTo>
                    <a:pt x="1"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flipH="1" rot="10800000">
              <a:off x="7509486" y="4195288"/>
              <a:ext cx="19073" cy="21818"/>
            </a:xfrm>
            <a:custGeom>
              <a:rect b="b" l="l" r="r" t="t"/>
              <a:pathLst>
                <a:path extrusionOk="0" h="255" w="251">
                  <a:moveTo>
                    <a:pt x="214" y="0"/>
                  </a:moveTo>
                  <a:lnTo>
                    <a:pt x="1" y="216"/>
                  </a:lnTo>
                  <a:lnTo>
                    <a:pt x="34" y="255"/>
                  </a:lnTo>
                  <a:lnTo>
                    <a:pt x="251" y="38"/>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flipH="1" rot="10800000">
              <a:off x="7673240" y="4380096"/>
              <a:ext cx="19453" cy="21903"/>
            </a:xfrm>
            <a:custGeom>
              <a:rect b="b" l="l" r="r" t="t"/>
              <a:pathLst>
                <a:path extrusionOk="0" h="256" w="256">
                  <a:moveTo>
                    <a:pt x="218" y="1"/>
                  </a:moveTo>
                  <a:lnTo>
                    <a:pt x="1" y="218"/>
                  </a:lnTo>
                  <a:lnTo>
                    <a:pt x="39" y="255"/>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flipH="1" rot="10800000">
              <a:off x="7837450" y="4564904"/>
              <a:ext cx="2888" cy="3251"/>
            </a:xfrm>
            <a:custGeom>
              <a:rect b="b" l="l" r="r" t="t"/>
              <a:pathLst>
                <a:path extrusionOk="0" h="38" w="38">
                  <a:moveTo>
                    <a:pt x="0" y="0"/>
                  </a:moveTo>
                  <a:lnTo>
                    <a:pt x="0"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flipH="1" rot="10800000">
              <a:off x="7837450" y="4564904"/>
              <a:ext cx="19377" cy="21476"/>
            </a:xfrm>
            <a:custGeom>
              <a:rect b="b" l="l" r="r" t="t"/>
              <a:pathLst>
                <a:path extrusionOk="0" h="251" w="255">
                  <a:moveTo>
                    <a:pt x="216" y="1"/>
                  </a:moveTo>
                  <a:lnTo>
                    <a:pt x="0" y="213"/>
                  </a:lnTo>
                  <a:lnTo>
                    <a:pt x="38" y="251"/>
                  </a:lnTo>
                  <a:lnTo>
                    <a:pt x="255" y="33"/>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flipH="1" rot="10800000">
              <a:off x="7017161" y="3571561"/>
              <a:ext cx="97115" cy="87956"/>
            </a:xfrm>
            <a:custGeom>
              <a:rect b="b" l="l" r="r" t="t"/>
              <a:pathLst>
                <a:path extrusionOk="0" h="1028" w="1278">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flipH="1" rot="10800000">
              <a:off x="7033270" y="3659431"/>
              <a:ext cx="2964" cy="3337"/>
            </a:xfrm>
            <a:custGeom>
              <a:rect b="b" l="l" r="r" t="t"/>
              <a:pathLst>
                <a:path extrusionOk="0" h="39" w="39">
                  <a:moveTo>
                    <a:pt x="38" y="38"/>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flipH="1" rot="10800000">
              <a:off x="7017161" y="3640864"/>
              <a:ext cx="19073" cy="21903"/>
            </a:xfrm>
            <a:custGeom>
              <a:rect b="b" l="l" r="r" t="t"/>
              <a:pathLst>
                <a:path extrusionOk="0" h="256" w="251">
                  <a:moveTo>
                    <a:pt x="213" y="1"/>
                  </a:moveTo>
                  <a:lnTo>
                    <a:pt x="0" y="217"/>
                  </a:lnTo>
                  <a:lnTo>
                    <a:pt x="38" y="255"/>
                  </a:lnTo>
                  <a:lnTo>
                    <a:pt x="250" y="38"/>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flipH="1" rot="10800000">
              <a:off x="7933043" y="4678698"/>
              <a:ext cx="2964" cy="3251"/>
            </a:xfrm>
            <a:custGeom>
              <a:rect b="b" l="l" r="r" t="t"/>
              <a:pathLst>
                <a:path extrusionOk="0" h="38" w="39">
                  <a:moveTo>
                    <a:pt x="38" y="38"/>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flipH="1" rot="10800000">
              <a:off x="8080763" y="4845282"/>
              <a:ext cx="2888" cy="3337"/>
            </a:xfrm>
            <a:custGeom>
              <a:rect b="b" l="l" r="r" t="t"/>
              <a:pathLst>
                <a:path extrusionOk="0" h="39" w="38">
                  <a:moveTo>
                    <a:pt x="0" y="1"/>
                  </a:moveTo>
                  <a:lnTo>
                    <a:pt x="0" y="1"/>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flipH="1" rot="10800000">
              <a:off x="7998696" y="4752964"/>
              <a:ext cx="2888" cy="3251"/>
            </a:xfrm>
            <a:custGeom>
              <a:rect b="b" l="l" r="r" t="t"/>
              <a:pathLst>
                <a:path extrusionOk="0" h="38" w="38">
                  <a:moveTo>
                    <a:pt x="0" y="0"/>
                  </a:moveTo>
                  <a:lnTo>
                    <a:pt x="0" y="0"/>
                  </a:ln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flipH="1" rot="10800000">
              <a:off x="7418529" y="4663721"/>
              <a:ext cx="514604" cy="561017"/>
            </a:xfrm>
            <a:custGeom>
              <a:rect b="b" l="l" r="r" t="t"/>
              <a:pathLst>
                <a:path extrusionOk="0" h="6557" w="6772">
                  <a:moveTo>
                    <a:pt x="0" y="1"/>
                  </a:moveTo>
                  <a:lnTo>
                    <a:pt x="6555" y="6556"/>
                  </a:lnTo>
                  <a:lnTo>
                    <a:pt x="6772" y="6345"/>
                  </a:lnTo>
                  <a:lnTo>
                    <a:pt x="4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flipH="1" rot="10800000">
              <a:off x="7916553" y="4660559"/>
              <a:ext cx="19453" cy="21390"/>
            </a:xfrm>
            <a:custGeom>
              <a:rect b="b" l="l" r="r" t="t"/>
              <a:pathLst>
                <a:path extrusionOk="0" h="250" w="256">
                  <a:moveTo>
                    <a:pt x="218" y="1"/>
                  </a:moveTo>
                  <a:lnTo>
                    <a:pt x="1" y="212"/>
                  </a:lnTo>
                  <a:lnTo>
                    <a:pt x="39" y="250"/>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8"/>
            <p:cNvSpPr/>
            <p:nvPr/>
          </p:nvSpPr>
          <p:spPr>
            <a:xfrm flipH="1" rot="10800000">
              <a:off x="7746720" y="4848530"/>
              <a:ext cx="350542" cy="376207"/>
            </a:xfrm>
            <a:custGeom>
              <a:rect b="b" l="l" r="r" t="t"/>
              <a:pathLst>
                <a:path extrusionOk="0" h="4397" w="4613">
                  <a:moveTo>
                    <a:pt x="0" y="1"/>
                  </a:moveTo>
                  <a:lnTo>
                    <a:pt x="4396" y="4397"/>
                  </a:lnTo>
                  <a:lnTo>
                    <a:pt x="4612" y="4184"/>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flipH="1" rot="10800000">
              <a:off x="8080763" y="4845282"/>
              <a:ext cx="19377" cy="21561"/>
            </a:xfrm>
            <a:custGeom>
              <a:rect b="b" l="l" r="r" t="t"/>
              <a:pathLst>
                <a:path extrusionOk="0" h="252" w="255">
                  <a:moveTo>
                    <a:pt x="216" y="1"/>
                  </a:moveTo>
                  <a:lnTo>
                    <a:pt x="0" y="214"/>
                  </a:lnTo>
                  <a:lnTo>
                    <a:pt x="38" y="251"/>
                  </a:lnTo>
                  <a:lnTo>
                    <a:pt x="255" y="3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flipH="1" rot="10800000">
              <a:off x="7582587" y="4756125"/>
              <a:ext cx="432611" cy="468612"/>
            </a:xfrm>
            <a:custGeom>
              <a:rect b="b" l="l" r="r" t="t"/>
              <a:pathLst>
                <a:path extrusionOk="0" h="5477" w="5693">
                  <a:moveTo>
                    <a:pt x="1" y="1"/>
                  </a:moveTo>
                  <a:lnTo>
                    <a:pt x="5476" y="5476"/>
                  </a:lnTo>
                  <a:lnTo>
                    <a:pt x="5693" y="5264"/>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flipH="1" rot="10800000">
              <a:off x="7998696" y="4752963"/>
              <a:ext cx="19453" cy="21476"/>
            </a:xfrm>
            <a:custGeom>
              <a:rect b="b" l="l" r="r" t="t"/>
              <a:pathLst>
                <a:path extrusionOk="0" h="251" w="256">
                  <a:moveTo>
                    <a:pt x="217" y="1"/>
                  </a:moveTo>
                  <a:lnTo>
                    <a:pt x="0" y="213"/>
                  </a:lnTo>
                  <a:lnTo>
                    <a:pt x="38" y="251"/>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flipH="1" rot="10800000">
              <a:off x="8179319" y="4955910"/>
              <a:ext cx="2888" cy="3251"/>
            </a:xfrm>
            <a:custGeom>
              <a:rect b="b" l="l" r="r" t="t"/>
              <a:pathLst>
                <a:path extrusionOk="0" h="38" w="38">
                  <a:moveTo>
                    <a:pt x="38" y="38"/>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flipH="1" rot="10800000">
              <a:off x="7910854" y="4940935"/>
              <a:ext cx="268549" cy="283803"/>
            </a:xfrm>
            <a:custGeom>
              <a:rect b="b" l="l" r="r" t="t"/>
              <a:pathLst>
                <a:path extrusionOk="0" h="3317" w="3534">
                  <a:moveTo>
                    <a:pt x="1" y="1"/>
                  </a:moveTo>
                  <a:lnTo>
                    <a:pt x="3316" y="3317"/>
                  </a:lnTo>
                  <a:lnTo>
                    <a:pt x="3533" y="3104"/>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flipH="1" rot="10800000">
              <a:off x="8162754" y="4937686"/>
              <a:ext cx="19453" cy="21476"/>
            </a:xfrm>
            <a:custGeom>
              <a:rect b="b" l="l" r="r" t="t"/>
              <a:pathLst>
                <a:path extrusionOk="0" h="251" w="256">
                  <a:moveTo>
                    <a:pt x="218" y="0"/>
                  </a:moveTo>
                  <a:lnTo>
                    <a:pt x="1" y="213"/>
                  </a:lnTo>
                  <a:lnTo>
                    <a:pt x="38" y="250"/>
                  </a:lnTo>
                  <a:lnTo>
                    <a:pt x="256"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flipH="1" rot="10800000">
              <a:off x="7096340" y="3736519"/>
              <a:ext cx="2888" cy="3337"/>
            </a:xfrm>
            <a:custGeom>
              <a:rect b="b" l="l" r="r" t="t"/>
              <a:pathLst>
                <a:path extrusionOk="0" h="39" w="38">
                  <a:moveTo>
                    <a:pt x="1" y="1"/>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8"/>
            <p:cNvSpPr/>
            <p:nvPr/>
          </p:nvSpPr>
          <p:spPr>
            <a:xfrm flipH="1" rot="10800000">
              <a:off x="7588362" y="4290944"/>
              <a:ext cx="2888" cy="3251"/>
            </a:xfrm>
            <a:custGeom>
              <a:rect b="b" l="l" r="r" t="t"/>
              <a:pathLst>
                <a:path extrusionOk="0" h="38" w="38">
                  <a:moveTo>
                    <a:pt x="38" y="38"/>
                  </a:moveTo>
                  <a:lnTo>
                    <a:pt x="38" y="3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flipH="1" rot="10800000">
              <a:off x="7358650" y="4032298"/>
              <a:ext cx="2888" cy="3251"/>
            </a:xfrm>
            <a:custGeom>
              <a:rect b="b" l="l" r="r" t="t"/>
              <a:pathLst>
                <a:path extrusionOk="0" h="38" w="38">
                  <a:moveTo>
                    <a:pt x="38" y="38"/>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flipH="1" rot="10800000">
              <a:off x="7506675" y="4198540"/>
              <a:ext cx="2888" cy="3251"/>
            </a:xfrm>
            <a:custGeom>
              <a:rect b="b" l="l" r="r" t="t"/>
              <a:pathLst>
                <a:path extrusionOk="0" h="38" w="38">
                  <a:moveTo>
                    <a:pt x="0" y="0"/>
                  </a:moveTo>
                  <a:lnTo>
                    <a:pt x="33" y="37"/>
                  </a:lnTo>
                  <a:lnTo>
                    <a:pt x="38" y="3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flipH="1" rot="10800000">
              <a:off x="7851052" y="4586294"/>
              <a:ext cx="2888" cy="3251"/>
            </a:xfrm>
            <a:custGeom>
              <a:rect b="b" l="l" r="r" t="t"/>
              <a:pathLst>
                <a:path extrusionOk="0" h="38" w="38">
                  <a:moveTo>
                    <a:pt x="37" y="38"/>
                  </a:move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flipH="1" rot="10800000">
              <a:off x="6281446" y="3739763"/>
              <a:ext cx="833990" cy="936198"/>
            </a:xfrm>
            <a:custGeom>
              <a:rect b="b" l="l" r="r" t="t"/>
              <a:pathLst>
                <a:path extrusionOk="0" h="10942" w="10975">
                  <a:moveTo>
                    <a:pt x="218" y="1"/>
                  </a:moveTo>
                  <a:lnTo>
                    <a:pt x="1" y="218"/>
                  </a:lnTo>
                  <a:lnTo>
                    <a:pt x="10725" y="10942"/>
                  </a:lnTo>
                  <a:lnTo>
                    <a:pt x="10936" y="10725"/>
                  </a:lnTo>
                  <a:lnTo>
                    <a:pt x="10975" y="10762"/>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flipH="1" rot="10800000">
              <a:off x="6295048" y="4675875"/>
              <a:ext cx="3040" cy="2909"/>
            </a:xfrm>
            <a:custGeom>
              <a:rect b="b" l="l" r="r" t="t"/>
              <a:pathLst>
                <a:path extrusionOk="0" h="34" w="40">
                  <a:moveTo>
                    <a:pt x="39" y="34"/>
                  </a:move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flipH="1" rot="10800000">
              <a:off x="7096340" y="3736519"/>
              <a:ext cx="19073" cy="21903"/>
            </a:xfrm>
            <a:custGeom>
              <a:rect b="b" l="l" r="r" t="t"/>
              <a:pathLst>
                <a:path extrusionOk="0" h="256" w="251">
                  <a:moveTo>
                    <a:pt x="212" y="1"/>
                  </a:moveTo>
                  <a:lnTo>
                    <a:pt x="1" y="218"/>
                  </a:lnTo>
                  <a:lnTo>
                    <a:pt x="38" y="255"/>
                  </a:lnTo>
                  <a:lnTo>
                    <a:pt x="251" y="38"/>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flipH="1" rot="10800000">
              <a:off x="6444364" y="3924571"/>
              <a:ext cx="832318" cy="935770"/>
            </a:xfrm>
            <a:custGeom>
              <a:rect b="b" l="l" r="r" t="t"/>
              <a:pathLst>
                <a:path extrusionOk="0" h="10937" w="10953">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flipH="1" rot="10800000">
              <a:off x="7260474" y="3921327"/>
              <a:ext cx="19073" cy="21818"/>
            </a:xfrm>
            <a:custGeom>
              <a:rect b="b" l="l" r="r" t="t"/>
              <a:pathLst>
                <a:path extrusionOk="0" h="255" w="251">
                  <a:moveTo>
                    <a:pt x="213" y="0"/>
                  </a:moveTo>
                  <a:lnTo>
                    <a:pt x="0" y="216"/>
                  </a:lnTo>
                  <a:lnTo>
                    <a:pt x="39" y="255"/>
                  </a:lnTo>
                  <a:lnTo>
                    <a:pt x="250" y="37"/>
                  </a:lnTo>
                  <a:lnTo>
                    <a:pt x="2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flipH="1" rot="10800000">
              <a:off x="6609714" y="4109379"/>
              <a:ext cx="831103" cy="935684"/>
            </a:xfrm>
            <a:custGeom>
              <a:rect b="b" l="l" r="r" t="t"/>
              <a:pathLst>
                <a:path extrusionOk="0" h="10936" w="10937">
                  <a:moveTo>
                    <a:pt x="217" y="0"/>
                  </a:moveTo>
                  <a:lnTo>
                    <a:pt x="1" y="212"/>
                  </a:lnTo>
                  <a:lnTo>
                    <a:pt x="10725" y="10936"/>
                  </a:lnTo>
                  <a:lnTo>
                    <a:pt x="10936" y="1071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flipH="1" rot="10800000">
              <a:off x="7424608" y="4106135"/>
              <a:ext cx="18998" cy="21903"/>
            </a:xfrm>
            <a:custGeom>
              <a:rect b="b" l="l" r="r" t="t"/>
              <a:pathLst>
                <a:path extrusionOk="0" h="256" w="250">
                  <a:moveTo>
                    <a:pt x="212" y="0"/>
                  </a:moveTo>
                  <a:lnTo>
                    <a:pt x="1" y="218"/>
                  </a:lnTo>
                  <a:lnTo>
                    <a:pt x="38" y="255"/>
                  </a:lnTo>
                  <a:lnTo>
                    <a:pt x="250" y="39"/>
                  </a:lnTo>
                  <a:lnTo>
                    <a:pt x="2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flipH="1" rot="10800000">
              <a:off x="6770960" y="4294101"/>
              <a:ext cx="833914" cy="930636"/>
            </a:xfrm>
            <a:custGeom>
              <a:rect b="b" l="l" r="r" t="t"/>
              <a:pathLst>
                <a:path extrusionOk="0" h="10877" w="10974">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flipH="1" rot="10800000">
              <a:off x="7588362" y="4290943"/>
              <a:ext cx="19453" cy="21903"/>
            </a:xfrm>
            <a:custGeom>
              <a:rect b="b" l="l" r="r" t="t"/>
              <a:pathLst>
                <a:path extrusionOk="0" h="256" w="256">
                  <a:moveTo>
                    <a:pt x="217" y="1"/>
                  </a:moveTo>
                  <a:lnTo>
                    <a:pt x="1" y="218"/>
                  </a:lnTo>
                  <a:lnTo>
                    <a:pt x="38" y="256"/>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flipH="1" rot="10800000">
              <a:off x="7090261" y="4478997"/>
              <a:ext cx="678819" cy="745741"/>
            </a:xfrm>
            <a:custGeom>
              <a:rect b="b" l="l" r="r" t="t"/>
              <a:pathLst>
                <a:path extrusionOk="0" h="8716" w="8933">
                  <a:moveTo>
                    <a:pt x="0" y="1"/>
                  </a:moveTo>
                  <a:lnTo>
                    <a:pt x="8715" y="8716"/>
                  </a:lnTo>
                  <a:lnTo>
                    <a:pt x="8932" y="8504"/>
                  </a:lnTo>
                  <a:lnTo>
                    <a:pt x="4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flipH="1" rot="10800000">
              <a:off x="7752495" y="4475666"/>
              <a:ext cx="19377" cy="21476"/>
            </a:xfrm>
            <a:custGeom>
              <a:rect b="b" l="l" r="r" t="t"/>
              <a:pathLst>
                <a:path extrusionOk="0" h="251" w="255">
                  <a:moveTo>
                    <a:pt x="217" y="0"/>
                  </a:moveTo>
                  <a:lnTo>
                    <a:pt x="0" y="212"/>
                  </a:lnTo>
                  <a:lnTo>
                    <a:pt x="37" y="250"/>
                  </a:lnTo>
                  <a:lnTo>
                    <a:pt x="255" y="33"/>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flipH="1" rot="10800000">
              <a:off x="6363513" y="3832081"/>
              <a:ext cx="831179" cy="935855"/>
            </a:xfrm>
            <a:custGeom>
              <a:rect b="b" l="l" r="r" t="t"/>
              <a:pathLst>
                <a:path extrusionOk="0" h="10938" w="10938">
                  <a:moveTo>
                    <a:pt x="218" y="1"/>
                  </a:moveTo>
                  <a:lnTo>
                    <a:pt x="0" y="213"/>
                  </a:lnTo>
                  <a:lnTo>
                    <a:pt x="10724" y="10937"/>
                  </a:lnTo>
                  <a:lnTo>
                    <a:pt x="10937" y="10720"/>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flipH="1" rot="10800000">
              <a:off x="7178407" y="3828923"/>
              <a:ext cx="19073" cy="21903"/>
            </a:xfrm>
            <a:custGeom>
              <a:rect b="b" l="l" r="r" t="t"/>
              <a:pathLst>
                <a:path extrusionOk="0" h="256" w="251">
                  <a:moveTo>
                    <a:pt x="213" y="1"/>
                  </a:moveTo>
                  <a:lnTo>
                    <a:pt x="0" y="218"/>
                  </a:lnTo>
                  <a:lnTo>
                    <a:pt x="38" y="255"/>
                  </a:lnTo>
                  <a:lnTo>
                    <a:pt x="250" y="38"/>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flipH="1" rot="10800000">
              <a:off x="6524759" y="4934520"/>
              <a:ext cx="2888" cy="3251"/>
            </a:xfrm>
            <a:custGeom>
              <a:rect b="b" l="l" r="r" t="t"/>
              <a:pathLst>
                <a:path extrusionOk="0" h="38" w="38">
                  <a:moveTo>
                    <a:pt x="1" y="0"/>
                  </a:moveTo>
                  <a:lnTo>
                    <a:pt x="1"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flipH="1" rot="10800000">
              <a:off x="6527571" y="4014151"/>
              <a:ext cx="831179" cy="938508"/>
            </a:xfrm>
            <a:custGeom>
              <a:rect b="b" l="l" r="r" t="t"/>
              <a:pathLst>
                <a:path extrusionOk="0" h="10969" w="10938">
                  <a:moveTo>
                    <a:pt x="218" y="0"/>
                  </a:moveTo>
                  <a:lnTo>
                    <a:pt x="1" y="212"/>
                  </a:lnTo>
                  <a:lnTo>
                    <a:pt x="10757" y="10968"/>
                  </a:lnTo>
                  <a:lnTo>
                    <a:pt x="10725" y="10936"/>
                  </a:lnTo>
                  <a:lnTo>
                    <a:pt x="10938" y="1071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flipH="1" rot="10800000">
              <a:off x="7342465" y="4013731"/>
              <a:ext cx="19073" cy="21818"/>
            </a:xfrm>
            <a:custGeom>
              <a:rect b="b" l="l" r="r" t="t"/>
              <a:pathLst>
                <a:path extrusionOk="0" h="255" w="251">
                  <a:moveTo>
                    <a:pt x="214" y="0"/>
                  </a:moveTo>
                  <a:lnTo>
                    <a:pt x="1" y="217"/>
                  </a:lnTo>
                  <a:lnTo>
                    <a:pt x="39" y="255"/>
                  </a:lnTo>
                  <a:lnTo>
                    <a:pt x="251" y="38"/>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flipH="1" rot="10800000">
              <a:off x="6691781" y="4201697"/>
              <a:ext cx="832926" cy="937224"/>
            </a:xfrm>
            <a:custGeom>
              <a:rect b="b" l="l" r="r" t="t"/>
              <a:pathLst>
                <a:path extrusionOk="0" h="10954" w="10961">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flipH="1" rot="10800000">
              <a:off x="7506675" y="4198539"/>
              <a:ext cx="19073" cy="21903"/>
            </a:xfrm>
            <a:custGeom>
              <a:rect b="b" l="l" r="r" t="t"/>
              <a:pathLst>
                <a:path extrusionOk="0" h="256" w="251">
                  <a:moveTo>
                    <a:pt x="212" y="1"/>
                  </a:moveTo>
                  <a:lnTo>
                    <a:pt x="0" y="218"/>
                  </a:lnTo>
                  <a:lnTo>
                    <a:pt x="38" y="255"/>
                  </a:lnTo>
                  <a:lnTo>
                    <a:pt x="251" y="39"/>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flipH="1" rot="10800000">
              <a:off x="6926127" y="4386506"/>
              <a:ext cx="760888" cy="838231"/>
            </a:xfrm>
            <a:custGeom>
              <a:rect b="b" l="l" r="r" t="t"/>
              <a:pathLst>
                <a:path extrusionOk="0" h="9797" w="10013">
                  <a:moveTo>
                    <a:pt x="1" y="1"/>
                  </a:moveTo>
                  <a:lnTo>
                    <a:pt x="9795" y="9797"/>
                  </a:lnTo>
                  <a:lnTo>
                    <a:pt x="10013" y="9579"/>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flipH="1" rot="10800000">
              <a:off x="7670429" y="4383347"/>
              <a:ext cx="19377" cy="21818"/>
            </a:xfrm>
            <a:custGeom>
              <a:rect b="b" l="l" r="r" t="t"/>
              <a:pathLst>
                <a:path extrusionOk="0" h="255" w="255">
                  <a:moveTo>
                    <a:pt x="218" y="0"/>
                  </a:moveTo>
                  <a:lnTo>
                    <a:pt x="0" y="218"/>
                  </a:lnTo>
                  <a:lnTo>
                    <a:pt x="38"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rot="10800000">
              <a:off x="7254319" y="4571401"/>
              <a:ext cx="596825" cy="653336"/>
            </a:xfrm>
            <a:custGeom>
              <a:rect b="b" l="l" r="r" t="t"/>
              <a:pathLst>
                <a:path extrusionOk="0" h="7636" w="7854">
                  <a:moveTo>
                    <a:pt x="1" y="1"/>
                  </a:moveTo>
                  <a:lnTo>
                    <a:pt x="7636" y="7636"/>
                  </a:lnTo>
                  <a:lnTo>
                    <a:pt x="7853" y="7424"/>
                  </a:lnTo>
                  <a:lnTo>
                    <a:pt x="4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rot="10800000">
              <a:off x="7834486" y="4568070"/>
              <a:ext cx="19453" cy="21476"/>
            </a:xfrm>
            <a:custGeom>
              <a:rect b="b" l="l" r="r" t="t"/>
              <a:pathLst>
                <a:path extrusionOk="0" h="251" w="256">
                  <a:moveTo>
                    <a:pt x="218" y="0"/>
                  </a:moveTo>
                  <a:lnTo>
                    <a:pt x="1" y="212"/>
                  </a:lnTo>
                  <a:lnTo>
                    <a:pt x="39"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rot="10800000">
              <a:off x="6278634" y="4657223"/>
              <a:ext cx="19453" cy="21561"/>
            </a:xfrm>
            <a:custGeom>
              <a:rect b="b" l="l" r="r" t="t"/>
              <a:pathLst>
                <a:path extrusionOk="0" h="252" w="256">
                  <a:moveTo>
                    <a:pt x="217" y="1"/>
                  </a:moveTo>
                  <a:lnTo>
                    <a:pt x="0" y="213"/>
                  </a:lnTo>
                  <a:lnTo>
                    <a:pt x="38" y="251"/>
                  </a:lnTo>
                  <a:lnTo>
                    <a:pt x="255" y="34"/>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rot="10800000">
              <a:off x="6459258" y="4860255"/>
              <a:ext cx="2888" cy="3251"/>
            </a:xfrm>
            <a:custGeom>
              <a:rect b="b" l="l" r="r" t="t"/>
              <a:pathLst>
                <a:path extrusionOk="0" h="38" w="38">
                  <a:moveTo>
                    <a:pt x="0" y="0"/>
                  </a:moveTo>
                  <a:lnTo>
                    <a:pt x="0"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rot="10800000">
              <a:off x="6442692" y="4842116"/>
              <a:ext cx="19453" cy="21390"/>
            </a:xfrm>
            <a:custGeom>
              <a:rect b="b" l="l" r="r" t="t"/>
              <a:pathLst>
                <a:path extrusionOk="0" h="250" w="256">
                  <a:moveTo>
                    <a:pt x="218" y="0"/>
                  </a:moveTo>
                  <a:lnTo>
                    <a:pt x="1" y="212"/>
                  </a:lnTo>
                  <a:lnTo>
                    <a:pt x="38" y="249"/>
                  </a:lnTo>
                  <a:lnTo>
                    <a:pt x="256"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rot="10800000">
              <a:off x="6360701" y="4749627"/>
              <a:ext cx="19377" cy="21476"/>
            </a:xfrm>
            <a:custGeom>
              <a:rect b="b" l="l" r="r" t="t"/>
              <a:pathLst>
                <a:path extrusionOk="0" h="251" w="255">
                  <a:moveTo>
                    <a:pt x="216" y="0"/>
                  </a:moveTo>
                  <a:lnTo>
                    <a:pt x="0" y="212"/>
                  </a:lnTo>
                  <a:lnTo>
                    <a:pt x="37" y="250"/>
                  </a:lnTo>
                  <a:lnTo>
                    <a:pt x="255" y="3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rot="10800000">
              <a:off x="6524759" y="4934520"/>
              <a:ext cx="19453" cy="21476"/>
            </a:xfrm>
            <a:custGeom>
              <a:rect b="b" l="l" r="r" t="t"/>
              <a:pathLst>
                <a:path extrusionOk="0" h="251" w="256">
                  <a:moveTo>
                    <a:pt x="218" y="1"/>
                  </a:moveTo>
                  <a:lnTo>
                    <a:pt x="1" y="213"/>
                  </a:lnTo>
                  <a:lnTo>
                    <a:pt x="38" y="251"/>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rot="10800000">
              <a:off x="7014273" y="3644201"/>
              <a:ext cx="2964" cy="3251"/>
            </a:xfrm>
            <a:custGeom>
              <a:rect b="b" l="l" r="r" t="t"/>
              <a:pathLst>
                <a:path extrusionOk="0" h="38" w="39">
                  <a:moveTo>
                    <a:pt x="1" y="1"/>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rot="10800000">
              <a:off x="5953178" y="3674398"/>
              <a:ext cx="577448" cy="631946"/>
            </a:xfrm>
            <a:custGeom>
              <a:rect b="b" l="l" r="r" t="t"/>
              <a:pathLst>
                <a:path extrusionOk="0" h="7386" w="7599">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rot="10800000">
              <a:off x="6114425" y="3603382"/>
              <a:ext cx="807850" cy="887771"/>
            </a:xfrm>
            <a:custGeom>
              <a:rect b="b" l="l" r="r" t="t"/>
              <a:pathLst>
                <a:path extrusionOk="0" h="10376" w="10631">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flipH="1" rot="10800000">
              <a:off x="5871111" y="3749007"/>
              <a:ext cx="429419" cy="464933"/>
            </a:xfrm>
            <a:custGeom>
              <a:rect b="b" l="l" r="r" t="t"/>
              <a:pathLst>
                <a:path extrusionOk="0" h="5434" w="5651">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flipH="1" rot="10800000">
              <a:off x="6035245" y="3633585"/>
              <a:ext cx="695992" cy="768414"/>
            </a:xfrm>
            <a:custGeom>
              <a:rect b="b" l="l" r="r" t="t"/>
              <a:pathLst>
                <a:path extrusionOk="0" h="8981" w="9159">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rot="10800000">
              <a:off x="6199455" y="3647359"/>
              <a:ext cx="831027" cy="939021"/>
            </a:xfrm>
            <a:custGeom>
              <a:rect b="b" l="l" r="r" t="t"/>
              <a:pathLst>
                <a:path extrusionOk="0" h="10975" w="10936">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rot="10800000">
              <a:off x="7014273" y="3644201"/>
              <a:ext cx="19073" cy="21818"/>
            </a:xfrm>
            <a:custGeom>
              <a:rect b="b" l="l" r="r" t="t"/>
              <a:pathLst>
                <a:path extrusionOk="0" h="255" w="251">
                  <a:moveTo>
                    <a:pt x="212" y="0"/>
                  </a:moveTo>
                  <a:lnTo>
                    <a:pt x="1" y="218"/>
                  </a:lnTo>
                  <a:lnTo>
                    <a:pt x="38" y="255"/>
                  </a:lnTo>
                  <a:lnTo>
                    <a:pt x="251" y="39"/>
                  </a:lnTo>
                  <a:lnTo>
                    <a:pt x="2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rot="10800000">
              <a:off x="5966856" y="4306259"/>
              <a:ext cx="2888" cy="3337"/>
            </a:xfrm>
            <a:custGeom>
              <a:rect b="b" l="l" r="r" t="t"/>
              <a:pathLst>
                <a:path extrusionOk="0" h="39" w="38">
                  <a:moveTo>
                    <a:pt x="38" y="39"/>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rot="10800000">
              <a:off x="5950367" y="4287778"/>
              <a:ext cx="19377" cy="21818"/>
            </a:xfrm>
            <a:custGeom>
              <a:rect b="b" l="l" r="r" t="t"/>
              <a:pathLst>
                <a:path extrusionOk="0" h="255" w="255">
                  <a:moveTo>
                    <a:pt x="218" y="0"/>
                  </a:moveTo>
                  <a:lnTo>
                    <a:pt x="0" y="218"/>
                  </a:lnTo>
                  <a:lnTo>
                    <a:pt x="38" y="255"/>
                  </a:lnTo>
                  <a:lnTo>
                    <a:pt x="255"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rot="10800000">
              <a:off x="6130990" y="4491067"/>
              <a:ext cx="2888" cy="3337"/>
            </a:xfrm>
            <a:custGeom>
              <a:rect b="b" l="l" r="r" t="t"/>
              <a:pathLst>
                <a:path extrusionOk="0" h="39" w="38">
                  <a:moveTo>
                    <a:pt x="37" y="38"/>
                  </a:moveTo>
                  <a:lnTo>
                    <a:pt x="37" y="38"/>
                  </a:ln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flipH="1" rot="10800000">
              <a:off x="6114425" y="4472500"/>
              <a:ext cx="19453" cy="21903"/>
            </a:xfrm>
            <a:custGeom>
              <a:rect b="b" l="l" r="r" t="t"/>
              <a:pathLst>
                <a:path extrusionOk="0" h="256" w="256">
                  <a:moveTo>
                    <a:pt x="218" y="1"/>
                  </a:moveTo>
                  <a:lnTo>
                    <a:pt x="1" y="218"/>
                  </a:lnTo>
                  <a:lnTo>
                    <a:pt x="39"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flipH="1" rot="10800000">
              <a:off x="5868300" y="4195288"/>
              <a:ext cx="19453" cy="21818"/>
            </a:xfrm>
            <a:custGeom>
              <a:rect b="b" l="l" r="r" t="t"/>
              <a:pathLst>
                <a:path extrusionOk="0" h="255" w="256">
                  <a:moveTo>
                    <a:pt x="217" y="0"/>
                  </a:moveTo>
                  <a:lnTo>
                    <a:pt x="1" y="216"/>
                  </a:lnTo>
                  <a:lnTo>
                    <a:pt x="38" y="255"/>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flipH="1" rot="10800000">
              <a:off x="6032434" y="4380096"/>
              <a:ext cx="2888" cy="3337"/>
            </a:xfrm>
            <a:custGeom>
              <a:rect b="b" l="l" r="r" t="t"/>
              <a:pathLst>
                <a:path extrusionOk="0" h="39" w="38">
                  <a:moveTo>
                    <a:pt x="0" y="1"/>
                  </a:moveTo>
                  <a:lnTo>
                    <a:pt x="37" y="38"/>
                  </a:lnTo>
                  <a:lnTo>
                    <a:pt x="37"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flipH="1" rot="10800000">
              <a:off x="6032434" y="4380096"/>
              <a:ext cx="19377" cy="21903"/>
            </a:xfrm>
            <a:custGeom>
              <a:rect b="b" l="l" r="r" t="t"/>
              <a:pathLst>
                <a:path extrusionOk="0" h="256" w="255">
                  <a:moveTo>
                    <a:pt x="217" y="1"/>
                  </a:moveTo>
                  <a:lnTo>
                    <a:pt x="0" y="218"/>
                  </a:lnTo>
                  <a:lnTo>
                    <a:pt x="37" y="255"/>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flipH="1" rot="10800000">
              <a:off x="6196491" y="4564904"/>
              <a:ext cx="3040" cy="3251"/>
            </a:xfrm>
            <a:custGeom>
              <a:rect b="b" l="l" r="r" t="t"/>
              <a:pathLst>
                <a:path extrusionOk="0" h="38" w="40">
                  <a:moveTo>
                    <a:pt x="1" y="0"/>
                  </a:moveTo>
                  <a:lnTo>
                    <a:pt x="39"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flipH="1" rot="10800000">
              <a:off x="6196491" y="4564904"/>
              <a:ext cx="19453" cy="21476"/>
            </a:xfrm>
            <a:custGeom>
              <a:rect b="b" l="l" r="r" t="t"/>
              <a:pathLst>
                <a:path extrusionOk="0" h="251" w="256">
                  <a:moveTo>
                    <a:pt x="218" y="1"/>
                  </a:moveTo>
                  <a:lnTo>
                    <a:pt x="1" y="213"/>
                  </a:lnTo>
                  <a:lnTo>
                    <a:pt x="39" y="251"/>
                  </a:lnTo>
                  <a:lnTo>
                    <a:pt x="255" y="33"/>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flipH="1" rot="10800000">
              <a:off x="6292236" y="4678698"/>
              <a:ext cx="2888" cy="3251"/>
            </a:xfrm>
            <a:custGeom>
              <a:rect b="b" l="l" r="r" t="t"/>
              <a:pathLst>
                <a:path extrusionOk="0" h="38" w="38">
                  <a:moveTo>
                    <a:pt x="38" y="38"/>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flipH="1" rot="10800000">
              <a:off x="6439881" y="4845282"/>
              <a:ext cx="2888" cy="3337"/>
            </a:xfrm>
            <a:custGeom>
              <a:rect b="b" l="l" r="r" t="t"/>
              <a:pathLst>
                <a:path extrusionOk="0" h="39" w="38">
                  <a:moveTo>
                    <a:pt x="1" y="1"/>
                  </a:moveTo>
                  <a:lnTo>
                    <a:pt x="1" y="1"/>
                  </a:ln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flipH="1" rot="10800000">
              <a:off x="6521948" y="4937686"/>
              <a:ext cx="2888" cy="3337"/>
            </a:xfrm>
            <a:custGeom>
              <a:rect b="b" l="l" r="r" t="t"/>
              <a:pathLst>
                <a:path extrusionOk="0" h="39" w="38">
                  <a:moveTo>
                    <a:pt x="0" y="1"/>
                  </a:moveTo>
                  <a:lnTo>
                    <a:pt x="0" y="1"/>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flipH="1" rot="10800000">
              <a:off x="5913133" y="4663722"/>
              <a:ext cx="379190" cy="428228"/>
            </a:xfrm>
            <a:custGeom>
              <a:rect b="b" l="l" r="r" t="t"/>
              <a:pathLst>
                <a:path extrusionOk="0" h="5005" w="499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flipH="1" rot="10800000">
              <a:off x="6275671" y="4660559"/>
              <a:ext cx="19453" cy="21390"/>
            </a:xfrm>
            <a:custGeom>
              <a:rect b="b" l="l" r="r" t="t"/>
              <a:pathLst>
                <a:path extrusionOk="0" h="250" w="256">
                  <a:moveTo>
                    <a:pt x="218" y="1"/>
                  </a:moveTo>
                  <a:lnTo>
                    <a:pt x="1" y="212"/>
                  </a:lnTo>
                  <a:lnTo>
                    <a:pt x="39" y="250"/>
                  </a:lnTo>
                  <a:lnTo>
                    <a:pt x="256"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flipH="1" rot="10800000">
              <a:off x="6105534" y="4848530"/>
              <a:ext cx="352898" cy="376207"/>
            </a:xfrm>
            <a:custGeom>
              <a:rect b="b" l="l" r="r" t="t"/>
              <a:pathLst>
                <a:path extrusionOk="0" h="4397" w="4644">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flipH="1" rot="10800000">
              <a:off x="6439881" y="4845282"/>
              <a:ext cx="19453" cy="21561"/>
            </a:xfrm>
            <a:custGeom>
              <a:rect b="b" l="l" r="r" t="t"/>
              <a:pathLst>
                <a:path extrusionOk="0" h="252" w="256">
                  <a:moveTo>
                    <a:pt x="217" y="1"/>
                  </a:moveTo>
                  <a:lnTo>
                    <a:pt x="1" y="214"/>
                  </a:lnTo>
                  <a:lnTo>
                    <a:pt x="38" y="251"/>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flipH="1" rot="10800000">
              <a:off x="5992996" y="4756126"/>
              <a:ext cx="381318" cy="428570"/>
            </a:xfrm>
            <a:custGeom>
              <a:rect b="b" l="l" r="r" t="t"/>
              <a:pathLst>
                <a:path extrusionOk="0" h="5009" w="5018">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flipH="1" rot="10800000">
              <a:off x="6357738" y="4752963"/>
              <a:ext cx="19453" cy="21476"/>
            </a:xfrm>
            <a:custGeom>
              <a:rect b="b" l="l" r="r" t="t"/>
              <a:pathLst>
                <a:path extrusionOk="0" h="251" w="256">
                  <a:moveTo>
                    <a:pt x="218" y="1"/>
                  </a:moveTo>
                  <a:lnTo>
                    <a:pt x="1" y="213"/>
                  </a:lnTo>
                  <a:lnTo>
                    <a:pt x="39" y="251"/>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flipH="1" rot="10800000">
              <a:off x="6269592" y="4940935"/>
              <a:ext cx="268853" cy="283803"/>
            </a:xfrm>
            <a:custGeom>
              <a:rect b="b" l="l" r="r" t="t"/>
              <a:pathLst>
                <a:path extrusionOk="0" h="3317" w="3538">
                  <a:moveTo>
                    <a:pt x="1" y="1"/>
                  </a:moveTo>
                  <a:lnTo>
                    <a:pt x="3321" y="3317"/>
                  </a:lnTo>
                  <a:lnTo>
                    <a:pt x="3537" y="3104"/>
                  </a:ln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flipH="1" rot="10800000">
              <a:off x="6521948" y="4937686"/>
              <a:ext cx="19377" cy="21476"/>
            </a:xfrm>
            <a:custGeom>
              <a:rect b="b" l="l" r="r" t="t"/>
              <a:pathLst>
                <a:path extrusionOk="0" h="251" w="255">
                  <a:moveTo>
                    <a:pt x="216" y="0"/>
                  </a:moveTo>
                  <a:lnTo>
                    <a:pt x="0" y="213"/>
                  </a:lnTo>
                  <a:lnTo>
                    <a:pt x="38" y="250"/>
                  </a:lnTo>
                  <a:lnTo>
                    <a:pt x="255" y="3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flipH="1" rot="10800000">
              <a:off x="5947479" y="4290944"/>
              <a:ext cx="2964" cy="3251"/>
            </a:xfrm>
            <a:custGeom>
              <a:rect b="b" l="l" r="r" t="t"/>
              <a:pathLst>
                <a:path extrusionOk="0" h="38" w="39">
                  <a:moveTo>
                    <a:pt x="1" y="0"/>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flipH="1" rot="10800000">
              <a:off x="6111613" y="4475666"/>
              <a:ext cx="2888" cy="3422"/>
            </a:xfrm>
            <a:custGeom>
              <a:rect b="b" l="l" r="r" t="t"/>
              <a:pathLst>
                <a:path extrusionOk="0" h="40" w="38">
                  <a:moveTo>
                    <a:pt x="0" y="1"/>
                  </a:moveTo>
                  <a:lnTo>
                    <a:pt x="38" y="39"/>
                  </a:lnTo>
                  <a:lnTo>
                    <a:pt x="38"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flipH="1" rot="10800000">
              <a:off x="6045959" y="4401914"/>
              <a:ext cx="3040" cy="3251"/>
            </a:xfrm>
            <a:custGeom>
              <a:rect b="b" l="l" r="r" t="t"/>
              <a:pathLst>
                <a:path extrusionOk="0" h="38" w="40">
                  <a:moveTo>
                    <a:pt x="39" y="38"/>
                  </a:moveTo>
                  <a:lnTo>
                    <a:pt x="39" y="3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flipH="1" rot="10800000">
              <a:off x="6210169" y="4586294"/>
              <a:ext cx="2888" cy="3251"/>
            </a:xfrm>
            <a:custGeom>
              <a:rect b="b" l="l" r="r" t="t"/>
              <a:pathLst>
                <a:path extrusionOk="0" h="38" w="38">
                  <a:moveTo>
                    <a:pt x="38" y="38"/>
                  </a:move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flipH="1" rot="10800000">
              <a:off x="5723467" y="4294107"/>
              <a:ext cx="243472" cy="287054"/>
            </a:xfrm>
            <a:custGeom>
              <a:rect b="b" l="l" r="r" t="t"/>
              <a:pathLst>
                <a:path extrusionOk="0" h="3355" w="3204">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flipH="1" rot="10800000">
              <a:off x="5947479" y="4290943"/>
              <a:ext cx="19453" cy="21903"/>
            </a:xfrm>
            <a:custGeom>
              <a:rect b="b" l="l" r="r" t="t"/>
              <a:pathLst>
                <a:path extrusionOk="0" h="256" w="256">
                  <a:moveTo>
                    <a:pt x="217" y="1"/>
                  </a:moveTo>
                  <a:lnTo>
                    <a:pt x="1" y="218"/>
                  </a:lnTo>
                  <a:lnTo>
                    <a:pt x="38" y="256"/>
                  </a:lnTo>
                  <a:lnTo>
                    <a:pt x="256"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flipH="1" rot="10800000">
              <a:off x="5786613" y="4479000"/>
              <a:ext cx="344463" cy="391009"/>
            </a:xfrm>
            <a:custGeom>
              <a:rect b="b" l="l" r="r" t="t"/>
              <a:pathLst>
                <a:path extrusionOk="0" h="4570" w="4533">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flipH="1" rot="10800000">
              <a:off x="6111613" y="4475666"/>
              <a:ext cx="19453" cy="21476"/>
            </a:xfrm>
            <a:custGeom>
              <a:rect b="b" l="l" r="r" t="t"/>
              <a:pathLst>
                <a:path extrusionOk="0" h="251" w="256">
                  <a:moveTo>
                    <a:pt x="218" y="0"/>
                  </a:moveTo>
                  <a:lnTo>
                    <a:pt x="0" y="212"/>
                  </a:lnTo>
                  <a:lnTo>
                    <a:pt x="38" y="250"/>
                  </a:lnTo>
                  <a:lnTo>
                    <a:pt x="255" y="33"/>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flipH="1" rot="10800000">
              <a:off x="5736385" y="4201704"/>
              <a:ext cx="145597" cy="182072"/>
            </a:xfrm>
            <a:custGeom>
              <a:rect b="b" l="l" r="r" t="t"/>
              <a:pathLst>
                <a:path extrusionOk="0" h="2128" w="1916">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flipH="1" rot="10800000">
              <a:off x="5865412" y="4198539"/>
              <a:ext cx="19377" cy="21903"/>
            </a:xfrm>
            <a:custGeom>
              <a:rect b="b" l="l" r="r" t="t"/>
              <a:pathLst>
                <a:path extrusionOk="0" h="256" w="255">
                  <a:moveTo>
                    <a:pt x="217" y="1"/>
                  </a:moveTo>
                  <a:lnTo>
                    <a:pt x="0" y="218"/>
                  </a:lnTo>
                  <a:lnTo>
                    <a:pt x="39" y="255"/>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flipH="1" rot="10800000">
              <a:off x="5744288" y="4386510"/>
              <a:ext cx="301756" cy="350710"/>
            </a:xfrm>
            <a:custGeom>
              <a:rect b="b" l="l" r="r" t="t"/>
              <a:pathLst>
                <a:path extrusionOk="0" h="4099" w="3971">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flipH="1" rot="10800000">
              <a:off x="6029546" y="4383347"/>
              <a:ext cx="19453" cy="21818"/>
            </a:xfrm>
            <a:custGeom>
              <a:rect b="b" l="l" r="r" t="t"/>
              <a:pathLst>
                <a:path extrusionOk="0" h="255" w="256">
                  <a:moveTo>
                    <a:pt x="217" y="0"/>
                  </a:moveTo>
                  <a:lnTo>
                    <a:pt x="1" y="218"/>
                  </a:lnTo>
                  <a:lnTo>
                    <a:pt x="38" y="255"/>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flipH="1" rot="10800000">
              <a:off x="5843908" y="4568066"/>
              <a:ext cx="366348" cy="419415"/>
            </a:xfrm>
            <a:custGeom>
              <a:rect b="b" l="l" r="r" t="t"/>
              <a:pathLst>
                <a:path extrusionOk="0" h="4902" w="4821">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flipH="1" rot="10800000">
              <a:off x="6193680" y="4568070"/>
              <a:ext cx="19377" cy="21476"/>
            </a:xfrm>
            <a:custGeom>
              <a:rect b="b" l="l" r="r" t="t"/>
              <a:pathLst>
                <a:path extrusionOk="0" h="251" w="255">
                  <a:moveTo>
                    <a:pt x="217" y="0"/>
                  </a:moveTo>
                  <a:lnTo>
                    <a:pt x="0" y="212"/>
                  </a:lnTo>
                  <a:lnTo>
                    <a:pt x="38" y="250"/>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solidFill>
          <a:schemeClr val="accent1"/>
        </a:solidFill>
      </p:bgPr>
    </p:bg>
    <p:spTree>
      <p:nvGrpSpPr>
        <p:cNvPr id="898" name="Shape 898"/>
        <p:cNvGrpSpPr/>
        <p:nvPr/>
      </p:nvGrpSpPr>
      <p:grpSpPr>
        <a:xfrm>
          <a:off x="0" y="0"/>
          <a:ext cx="0" cy="0"/>
          <a:chOff x="0" y="0"/>
          <a:chExt cx="0" cy="0"/>
        </a:xfrm>
      </p:grpSpPr>
      <p:sp>
        <p:nvSpPr>
          <p:cNvPr id="899" name="Google Shape;899;p29"/>
          <p:cNvSpPr txBox="1"/>
          <p:nvPr>
            <p:ph type="title"/>
          </p:nvPr>
        </p:nvSpPr>
        <p:spPr>
          <a:xfrm>
            <a:off x="914400" y="505910"/>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0" name="Google Shape;900;p29"/>
          <p:cNvSpPr txBox="1"/>
          <p:nvPr>
            <p:ph hasCustomPrompt="1" idx="2" type="title"/>
          </p:nvPr>
        </p:nvSpPr>
        <p:spPr>
          <a:xfrm>
            <a:off x="2973013" y="2023455"/>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901" name="Google Shape;901;p29"/>
          <p:cNvSpPr txBox="1"/>
          <p:nvPr>
            <p:ph hasCustomPrompt="1" idx="3" type="title"/>
          </p:nvPr>
        </p:nvSpPr>
        <p:spPr>
          <a:xfrm>
            <a:off x="1137230" y="2023455"/>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902" name="Google Shape;902;p29"/>
          <p:cNvSpPr txBox="1"/>
          <p:nvPr>
            <p:ph hasCustomPrompt="1" idx="4" type="title"/>
          </p:nvPr>
        </p:nvSpPr>
        <p:spPr>
          <a:xfrm>
            <a:off x="6644579" y="2023455"/>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903" name="Google Shape;903;p29"/>
          <p:cNvSpPr txBox="1"/>
          <p:nvPr>
            <p:ph hasCustomPrompt="1" idx="5" type="title"/>
          </p:nvPr>
        </p:nvSpPr>
        <p:spPr>
          <a:xfrm>
            <a:off x="4808796" y="2023455"/>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904" name="Google Shape;904;p29"/>
          <p:cNvSpPr txBox="1"/>
          <p:nvPr>
            <p:ph idx="1" type="subTitle"/>
          </p:nvPr>
        </p:nvSpPr>
        <p:spPr>
          <a:xfrm>
            <a:off x="1000130" y="2943125"/>
            <a:ext cx="1645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p:txBody>
      </p:sp>
      <p:sp>
        <p:nvSpPr>
          <p:cNvPr id="905" name="Google Shape;905;p29"/>
          <p:cNvSpPr txBox="1"/>
          <p:nvPr>
            <p:ph idx="6" type="subTitle"/>
          </p:nvPr>
        </p:nvSpPr>
        <p:spPr>
          <a:xfrm>
            <a:off x="2835913" y="2943125"/>
            <a:ext cx="1645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p:txBody>
      </p:sp>
      <p:sp>
        <p:nvSpPr>
          <p:cNvPr id="906" name="Google Shape;906;p29"/>
          <p:cNvSpPr txBox="1"/>
          <p:nvPr>
            <p:ph idx="7" type="subTitle"/>
          </p:nvPr>
        </p:nvSpPr>
        <p:spPr>
          <a:xfrm>
            <a:off x="4671696" y="2943125"/>
            <a:ext cx="1645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p:txBody>
      </p:sp>
      <p:sp>
        <p:nvSpPr>
          <p:cNvPr id="907" name="Google Shape;907;p29"/>
          <p:cNvSpPr txBox="1"/>
          <p:nvPr>
            <p:ph idx="8" type="subTitle"/>
          </p:nvPr>
        </p:nvSpPr>
        <p:spPr>
          <a:xfrm>
            <a:off x="6507479" y="2943125"/>
            <a:ext cx="1645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p:txBody>
      </p:sp>
      <p:sp>
        <p:nvSpPr>
          <p:cNvPr id="908" name="Google Shape;908;p29"/>
          <p:cNvSpPr txBox="1"/>
          <p:nvPr>
            <p:ph idx="9" type="subTitle"/>
          </p:nvPr>
        </p:nvSpPr>
        <p:spPr>
          <a:xfrm>
            <a:off x="1000130" y="3349457"/>
            <a:ext cx="1645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dk1"/>
                </a:solidFill>
              </a:defRPr>
            </a:lvl1pPr>
            <a:lvl2pPr lvl="1" rtl="0" algn="ctr">
              <a:lnSpc>
                <a:spcPct val="100000"/>
              </a:lnSpc>
              <a:spcBef>
                <a:spcPts val="1600"/>
              </a:spcBef>
              <a:spcAft>
                <a:spcPts val="0"/>
              </a:spcAft>
              <a:buNone/>
              <a:defRPr sz="1200">
                <a:solidFill>
                  <a:schemeClr val="dk1"/>
                </a:solidFill>
              </a:defRPr>
            </a:lvl2pPr>
            <a:lvl3pPr lvl="2" rtl="0" algn="ctr">
              <a:lnSpc>
                <a:spcPct val="100000"/>
              </a:lnSpc>
              <a:spcBef>
                <a:spcPts val="1600"/>
              </a:spcBef>
              <a:spcAft>
                <a:spcPts val="0"/>
              </a:spcAft>
              <a:buNone/>
              <a:defRPr sz="1200">
                <a:solidFill>
                  <a:schemeClr val="dk1"/>
                </a:solidFill>
              </a:defRPr>
            </a:lvl3pPr>
            <a:lvl4pPr lvl="3" rtl="0" algn="ctr">
              <a:lnSpc>
                <a:spcPct val="100000"/>
              </a:lnSpc>
              <a:spcBef>
                <a:spcPts val="1600"/>
              </a:spcBef>
              <a:spcAft>
                <a:spcPts val="0"/>
              </a:spcAft>
              <a:buNone/>
              <a:defRPr sz="1200">
                <a:solidFill>
                  <a:schemeClr val="dk1"/>
                </a:solidFill>
              </a:defRPr>
            </a:lvl4pPr>
            <a:lvl5pPr lvl="4" rtl="0" algn="ctr">
              <a:lnSpc>
                <a:spcPct val="100000"/>
              </a:lnSpc>
              <a:spcBef>
                <a:spcPts val="1600"/>
              </a:spcBef>
              <a:spcAft>
                <a:spcPts val="0"/>
              </a:spcAft>
              <a:buNone/>
              <a:defRPr sz="1200">
                <a:solidFill>
                  <a:schemeClr val="dk1"/>
                </a:solidFill>
              </a:defRPr>
            </a:lvl5pPr>
            <a:lvl6pPr lvl="5" rtl="0" algn="ctr">
              <a:lnSpc>
                <a:spcPct val="100000"/>
              </a:lnSpc>
              <a:spcBef>
                <a:spcPts val="1600"/>
              </a:spcBef>
              <a:spcAft>
                <a:spcPts val="0"/>
              </a:spcAft>
              <a:buNone/>
              <a:defRPr sz="1200">
                <a:solidFill>
                  <a:schemeClr val="dk1"/>
                </a:solidFill>
              </a:defRPr>
            </a:lvl6pPr>
            <a:lvl7pPr lvl="6" rtl="0" algn="ctr">
              <a:lnSpc>
                <a:spcPct val="100000"/>
              </a:lnSpc>
              <a:spcBef>
                <a:spcPts val="1600"/>
              </a:spcBef>
              <a:spcAft>
                <a:spcPts val="0"/>
              </a:spcAft>
              <a:buNone/>
              <a:defRPr sz="1200">
                <a:solidFill>
                  <a:schemeClr val="dk1"/>
                </a:solidFill>
              </a:defRPr>
            </a:lvl7pPr>
            <a:lvl8pPr lvl="7" rtl="0" algn="ctr">
              <a:lnSpc>
                <a:spcPct val="100000"/>
              </a:lnSpc>
              <a:spcBef>
                <a:spcPts val="1600"/>
              </a:spcBef>
              <a:spcAft>
                <a:spcPts val="0"/>
              </a:spcAft>
              <a:buNone/>
              <a:defRPr sz="1200">
                <a:solidFill>
                  <a:schemeClr val="dk1"/>
                </a:solidFill>
              </a:defRPr>
            </a:lvl8pPr>
            <a:lvl9pPr lvl="8" rtl="0" algn="ctr">
              <a:lnSpc>
                <a:spcPct val="100000"/>
              </a:lnSpc>
              <a:spcBef>
                <a:spcPts val="1600"/>
              </a:spcBef>
              <a:spcAft>
                <a:spcPts val="1600"/>
              </a:spcAft>
              <a:buNone/>
              <a:defRPr sz="1200">
                <a:solidFill>
                  <a:schemeClr val="dk1"/>
                </a:solidFill>
              </a:defRPr>
            </a:lvl9pPr>
          </a:lstStyle>
          <a:p/>
        </p:txBody>
      </p:sp>
      <p:sp>
        <p:nvSpPr>
          <p:cNvPr id="909" name="Google Shape;909;p29"/>
          <p:cNvSpPr txBox="1"/>
          <p:nvPr>
            <p:ph idx="13" type="subTitle"/>
          </p:nvPr>
        </p:nvSpPr>
        <p:spPr>
          <a:xfrm>
            <a:off x="2835913" y="3349457"/>
            <a:ext cx="1645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dk1"/>
                </a:solidFill>
              </a:defRPr>
            </a:lvl1pPr>
            <a:lvl2pPr lvl="1" rtl="0" algn="ctr">
              <a:lnSpc>
                <a:spcPct val="100000"/>
              </a:lnSpc>
              <a:spcBef>
                <a:spcPts val="1600"/>
              </a:spcBef>
              <a:spcAft>
                <a:spcPts val="0"/>
              </a:spcAft>
              <a:buNone/>
              <a:defRPr sz="1200">
                <a:solidFill>
                  <a:schemeClr val="dk1"/>
                </a:solidFill>
              </a:defRPr>
            </a:lvl2pPr>
            <a:lvl3pPr lvl="2" rtl="0" algn="ctr">
              <a:lnSpc>
                <a:spcPct val="100000"/>
              </a:lnSpc>
              <a:spcBef>
                <a:spcPts val="1600"/>
              </a:spcBef>
              <a:spcAft>
                <a:spcPts val="0"/>
              </a:spcAft>
              <a:buNone/>
              <a:defRPr sz="1200">
                <a:solidFill>
                  <a:schemeClr val="dk1"/>
                </a:solidFill>
              </a:defRPr>
            </a:lvl3pPr>
            <a:lvl4pPr lvl="3" rtl="0" algn="ctr">
              <a:lnSpc>
                <a:spcPct val="100000"/>
              </a:lnSpc>
              <a:spcBef>
                <a:spcPts val="1600"/>
              </a:spcBef>
              <a:spcAft>
                <a:spcPts val="0"/>
              </a:spcAft>
              <a:buNone/>
              <a:defRPr sz="1200">
                <a:solidFill>
                  <a:schemeClr val="dk1"/>
                </a:solidFill>
              </a:defRPr>
            </a:lvl4pPr>
            <a:lvl5pPr lvl="4" rtl="0" algn="ctr">
              <a:lnSpc>
                <a:spcPct val="100000"/>
              </a:lnSpc>
              <a:spcBef>
                <a:spcPts val="1600"/>
              </a:spcBef>
              <a:spcAft>
                <a:spcPts val="0"/>
              </a:spcAft>
              <a:buNone/>
              <a:defRPr sz="1200">
                <a:solidFill>
                  <a:schemeClr val="dk1"/>
                </a:solidFill>
              </a:defRPr>
            </a:lvl5pPr>
            <a:lvl6pPr lvl="5" rtl="0" algn="ctr">
              <a:lnSpc>
                <a:spcPct val="100000"/>
              </a:lnSpc>
              <a:spcBef>
                <a:spcPts val="1600"/>
              </a:spcBef>
              <a:spcAft>
                <a:spcPts val="0"/>
              </a:spcAft>
              <a:buNone/>
              <a:defRPr sz="1200">
                <a:solidFill>
                  <a:schemeClr val="dk1"/>
                </a:solidFill>
              </a:defRPr>
            </a:lvl6pPr>
            <a:lvl7pPr lvl="6" rtl="0" algn="ctr">
              <a:lnSpc>
                <a:spcPct val="100000"/>
              </a:lnSpc>
              <a:spcBef>
                <a:spcPts val="1600"/>
              </a:spcBef>
              <a:spcAft>
                <a:spcPts val="0"/>
              </a:spcAft>
              <a:buNone/>
              <a:defRPr sz="1200">
                <a:solidFill>
                  <a:schemeClr val="dk1"/>
                </a:solidFill>
              </a:defRPr>
            </a:lvl7pPr>
            <a:lvl8pPr lvl="7" rtl="0" algn="ctr">
              <a:lnSpc>
                <a:spcPct val="100000"/>
              </a:lnSpc>
              <a:spcBef>
                <a:spcPts val="1600"/>
              </a:spcBef>
              <a:spcAft>
                <a:spcPts val="0"/>
              </a:spcAft>
              <a:buNone/>
              <a:defRPr sz="1200">
                <a:solidFill>
                  <a:schemeClr val="dk1"/>
                </a:solidFill>
              </a:defRPr>
            </a:lvl8pPr>
            <a:lvl9pPr lvl="8" rtl="0" algn="ctr">
              <a:lnSpc>
                <a:spcPct val="100000"/>
              </a:lnSpc>
              <a:spcBef>
                <a:spcPts val="1600"/>
              </a:spcBef>
              <a:spcAft>
                <a:spcPts val="1600"/>
              </a:spcAft>
              <a:buNone/>
              <a:defRPr sz="1200">
                <a:solidFill>
                  <a:schemeClr val="dk1"/>
                </a:solidFill>
              </a:defRPr>
            </a:lvl9pPr>
          </a:lstStyle>
          <a:p/>
        </p:txBody>
      </p:sp>
      <p:sp>
        <p:nvSpPr>
          <p:cNvPr id="910" name="Google Shape;910;p29"/>
          <p:cNvSpPr txBox="1"/>
          <p:nvPr>
            <p:ph idx="14" type="subTitle"/>
          </p:nvPr>
        </p:nvSpPr>
        <p:spPr>
          <a:xfrm>
            <a:off x="4671696" y="3349457"/>
            <a:ext cx="1645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dk1"/>
                </a:solidFill>
              </a:defRPr>
            </a:lvl1pPr>
            <a:lvl2pPr lvl="1" rtl="0" algn="ctr">
              <a:lnSpc>
                <a:spcPct val="100000"/>
              </a:lnSpc>
              <a:spcBef>
                <a:spcPts val="1600"/>
              </a:spcBef>
              <a:spcAft>
                <a:spcPts val="0"/>
              </a:spcAft>
              <a:buNone/>
              <a:defRPr sz="1200">
                <a:solidFill>
                  <a:schemeClr val="dk1"/>
                </a:solidFill>
              </a:defRPr>
            </a:lvl2pPr>
            <a:lvl3pPr lvl="2" rtl="0" algn="ctr">
              <a:lnSpc>
                <a:spcPct val="100000"/>
              </a:lnSpc>
              <a:spcBef>
                <a:spcPts val="1600"/>
              </a:spcBef>
              <a:spcAft>
                <a:spcPts val="0"/>
              </a:spcAft>
              <a:buNone/>
              <a:defRPr sz="1200">
                <a:solidFill>
                  <a:schemeClr val="dk1"/>
                </a:solidFill>
              </a:defRPr>
            </a:lvl3pPr>
            <a:lvl4pPr lvl="3" rtl="0" algn="ctr">
              <a:lnSpc>
                <a:spcPct val="100000"/>
              </a:lnSpc>
              <a:spcBef>
                <a:spcPts val="1600"/>
              </a:spcBef>
              <a:spcAft>
                <a:spcPts val="0"/>
              </a:spcAft>
              <a:buNone/>
              <a:defRPr sz="1200">
                <a:solidFill>
                  <a:schemeClr val="dk1"/>
                </a:solidFill>
              </a:defRPr>
            </a:lvl4pPr>
            <a:lvl5pPr lvl="4" rtl="0" algn="ctr">
              <a:lnSpc>
                <a:spcPct val="100000"/>
              </a:lnSpc>
              <a:spcBef>
                <a:spcPts val="1600"/>
              </a:spcBef>
              <a:spcAft>
                <a:spcPts val="0"/>
              </a:spcAft>
              <a:buNone/>
              <a:defRPr sz="1200">
                <a:solidFill>
                  <a:schemeClr val="dk1"/>
                </a:solidFill>
              </a:defRPr>
            </a:lvl5pPr>
            <a:lvl6pPr lvl="5" rtl="0" algn="ctr">
              <a:lnSpc>
                <a:spcPct val="100000"/>
              </a:lnSpc>
              <a:spcBef>
                <a:spcPts val="1600"/>
              </a:spcBef>
              <a:spcAft>
                <a:spcPts val="0"/>
              </a:spcAft>
              <a:buNone/>
              <a:defRPr sz="1200">
                <a:solidFill>
                  <a:schemeClr val="dk1"/>
                </a:solidFill>
              </a:defRPr>
            </a:lvl6pPr>
            <a:lvl7pPr lvl="6" rtl="0" algn="ctr">
              <a:lnSpc>
                <a:spcPct val="100000"/>
              </a:lnSpc>
              <a:spcBef>
                <a:spcPts val="1600"/>
              </a:spcBef>
              <a:spcAft>
                <a:spcPts val="0"/>
              </a:spcAft>
              <a:buNone/>
              <a:defRPr sz="1200">
                <a:solidFill>
                  <a:schemeClr val="dk1"/>
                </a:solidFill>
              </a:defRPr>
            </a:lvl7pPr>
            <a:lvl8pPr lvl="7" rtl="0" algn="ctr">
              <a:lnSpc>
                <a:spcPct val="100000"/>
              </a:lnSpc>
              <a:spcBef>
                <a:spcPts val="1600"/>
              </a:spcBef>
              <a:spcAft>
                <a:spcPts val="0"/>
              </a:spcAft>
              <a:buNone/>
              <a:defRPr sz="1200">
                <a:solidFill>
                  <a:schemeClr val="dk1"/>
                </a:solidFill>
              </a:defRPr>
            </a:lvl8pPr>
            <a:lvl9pPr lvl="8" rtl="0" algn="ctr">
              <a:lnSpc>
                <a:spcPct val="100000"/>
              </a:lnSpc>
              <a:spcBef>
                <a:spcPts val="1600"/>
              </a:spcBef>
              <a:spcAft>
                <a:spcPts val="1600"/>
              </a:spcAft>
              <a:buNone/>
              <a:defRPr sz="1200">
                <a:solidFill>
                  <a:schemeClr val="dk1"/>
                </a:solidFill>
              </a:defRPr>
            </a:lvl9pPr>
          </a:lstStyle>
          <a:p/>
        </p:txBody>
      </p:sp>
      <p:sp>
        <p:nvSpPr>
          <p:cNvPr id="911" name="Google Shape;911;p29"/>
          <p:cNvSpPr txBox="1"/>
          <p:nvPr>
            <p:ph idx="15" type="subTitle"/>
          </p:nvPr>
        </p:nvSpPr>
        <p:spPr>
          <a:xfrm>
            <a:off x="6507479" y="3349457"/>
            <a:ext cx="1645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dk1"/>
                </a:solidFill>
              </a:defRPr>
            </a:lvl1pPr>
            <a:lvl2pPr lvl="1" rtl="0" algn="ctr">
              <a:lnSpc>
                <a:spcPct val="100000"/>
              </a:lnSpc>
              <a:spcBef>
                <a:spcPts val="1600"/>
              </a:spcBef>
              <a:spcAft>
                <a:spcPts val="0"/>
              </a:spcAft>
              <a:buNone/>
              <a:defRPr sz="1200">
                <a:solidFill>
                  <a:schemeClr val="dk1"/>
                </a:solidFill>
              </a:defRPr>
            </a:lvl2pPr>
            <a:lvl3pPr lvl="2" rtl="0" algn="ctr">
              <a:lnSpc>
                <a:spcPct val="100000"/>
              </a:lnSpc>
              <a:spcBef>
                <a:spcPts val="1600"/>
              </a:spcBef>
              <a:spcAft>
                <a:spcPts val="0"/>
              </a:spcAft>
              <a:buNone/>
              <a:defRPr sz="1200">
                <a:solidFill>
                  <a:schemeClr val="dk1"/>
                </a:solidFill>
              </a:defRPr>
            </a:lvl3pPr>
            <a:lvl4pPr lvl="3" rtl="0" algn="ctr">
              <a:lnSpc>
                <a:spcPct val="100000"/>
              </a:lnSpc>
              <a:spcBef>
                <a:spcPts val="1600"/>
              </a:spcBef>
              <a:spcAft>
                <a:spcPts val="0"/>
              </a:spcAft>
              <a:buNone/>
              <a:defRPr sz="1200">
                <a:solidFill>
                  <a:schemeClr val="dk1"/>
                </a:solidFill>
              </a:defRPr>
            </a:lvl4pPr>
            <a:lvl5pPr lvl="4" rtl="0" algn="ctr">
              <a:lnSpc>
                <a:spcPct val="100000"/>
              </a:lnSpc>
              <a:spcBef>
                <a:spcPts val="1600"/>
              </a:spcBef>
              <a:spcAft>
                <a:spcPts val="0"/>
              </a:spcAft>
              <a:buNone/>
              <a:defRPr sz="1200">
                <a:solidFill>
                  <a:schemeClr val="dk1"/>
                </a:solidFill>
              </a:defRPr>
            </a:lvl5pPr>
            <a:lvl6pPr lvl="5" rtl="0" algn="ctr">
              <a:lnSpc>
                <a:spcPct val="100000"/>
              </a:lnSpc>
              <a:spcBef>
                <a:spcPts val="1600"/>
              </a:spcBef>
              <a:spcAft>
                <a:spcPts val="0"/>
              </a:spcAft>
              <a:buNone/>
              <a:defRPr sz="1200">
                <a:solidFill>
                  <a:schemeClr val="dk1"/>
                </a:solidFill>
              </a:defRPr>
            </a:lvl6pPr>
            <a:lvl7pPr lvl="6" rtl="0" algn="ctr">
              <a:lnSpc>
                <a:spcPct val="100000"/>
              </a:lnSpc>
              <a:spcBef>
                <a:spcPts val="1600"/>
              </a:spcBef>
              <a:spcAft>
                <a:spcPts val="0"/>
              </a:spcAft>
              <a:buNone/>
              <a:defRPr sz="1200">
                <a:solidFill>
                  <a:schemeClr val="dk1"/>
                </a:solidFill>
              </a:defRPr>
            </a:lvl7pPr>
            <a:lvl8pPr lvl="7" rtl="0" algn="ctr">
              <a:lnSpc>
                <a:spcPct val="100000"/>
              </a:lnSpc>
              <a:spcBef>
                <a:spcPts val="1600"/>
              </a:spcBef>
              <a:spcAft>
                <a:spcPts val="0"/>
              </a:spcAft>
              <a:buNone/>
              <a:defRPr sz="1200">
                <a:solidFill>
                  <a:schemeClr val="dk1"/>
                </a:solidFill>
              </a:defRPr>
            </a:lvl8pPr>
            <a:lvl9pPr lvl="8" rtl="0" algn="ctr">
              <a:lnSpc>
                <a:spcPct val="100000"/>
              </a:lnSpc>
              <a:spcBef>
                <a:spcPts val="1600"/>
              </a:spcBef>
              <a:spcAft>
                <a:spcPts val="1600"/>
              </a:spcAft>
              <a:buNone/>
              <a:defRPr sz="1200">
                <a:solidFill>
                  <a:schemeClr val="dk1"/>
                </a:solidFill>
              </a:defRPr>
            </a:lvl9pPr>
          </a:lstStyle>
          <a:p/>
        </p:txBody>
      </p:sp>
      <p:grpSp>
        <p:nvGrpSpPr>
          <p:cNvPr id="912" name="Google Shape;912;p29"/>
          <p:cNvGrpSpPr/>
          <p:nvPr/>
        </p:nvGrpSpPr>
        <p:grpSpPr>
          <a:xfrm>
            <a:off x="6529813" y="3757661"/>
            <a:ext cx="3264035" cy="1583051"/>
            <a:chOff x="6529813" y="3757661"/>
            <a:chExt cx="3264035" cy="1583051"/>
          </a:xfrm>
        </p:grpSpPr>
        <p:sp>
          <p:nvSpPr>
            <p:cNvPr id="913" name="Google Shape;913;p29"/>
            <p:cNvSpPr/>
            <p:nvPr/>
          </p:nvSpPr>
          <p:spPr>
            <a:xfrm rot="9432676">
              <a:off x="8129941" y="4008591"/>
              <a:ext cx="1513587"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29"/>
            <p:cNvGrpSpPr/>
            <p:nvPr/>
          </p:nvGrpSpPr>
          <p:grpSpPr>
            <a:xfrm>
              <a:off x="6529813" y="4336457"/>
              <a:ext cx="2878771" cy="827500"/>
              <a:chOff x="3098100" y="3849750"/>
              <a:chExt cx="940775" cy="270425"/>
            </a:xfrm>
          </p:grpSpPr>
          <p:sp>
            <p:nvSpPr>
              <p:cNvPr id="915" name="Google Shape;915;p29"/>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17" name="Google Shape;917;p29"/>
          <p:cNvPicPr preferRelativeResize="0"/>
          <p:nvPr/>
        </p:nvPicPr>
        <p:blipFill>
          <a:blip r:embed="rId2">
            <a:alphaModFix/>
          </a:blip>
          <a:stretch>
            <a:fillRect/>
          </a:stretch>
        </p:blipFill>
        <p:spPr>
          <a:xfrm>
            <a:off x="7268650" y="-89276"/>
            <a:ext cx="1964802" cy="1508426"/>
          </a:xfrm>
          <a:prstGeom prst="rect">
            <a:avLst/>
          </a:prstGeom>
          <a:noFill/>
          <a:ln>
            <a:noFill/>
          </a:ln>
        </p:spPr>
      </p:pic>
      <p:grpSp>
        <p:nvGrpSpPr>
          <p:cNvPr id="918" name="Google Shape;918;p29"/>
          <p:cNvGrpSpPr/>
          <p:nvPr/>
        </p:nvGrpSpPr>
        <p:grpSpPr>
          <a:xfrm>
            <a:off x="-1028710" y="3387325"/>
            <a:ext cx="2711159" cy="1972460"/>
            <a:chOff x="-1028710" y="3387325"/>
            <a:chExt cx="2711159" cy="1972460"/>
          </a:xfrm>
        </p:grpSpPr>
        <p:sp>
          <p:nvSpPr>
            <p:cNvPr id="919" name="Google Shape;919;p29"/>
            <p:cNvSpPr/>
            <p:nvPr/>
          </p:nvSpPr>
          <p:spPr>
            <a:xfrm rot="9432704">
              <a:off x="-384173" y="4028063"/>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9"/>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1" name="Google Shape;921;p29"/>
            <p:cNvPicPr preferRelativeResize="0"/>
            <p:nvPr/>
          </p:nvPicPr>
          <p:blipFill>
            <a:blip r:embed="rId3">
              <a:alphaModFix/>
            </a:blip>
            <a:stretch>
              <a:fillRect/>
            </a:stretch>
          </p:blipFill>
          <p:spPr>
            <a:xfrm>
              <a:off x="-108141" y="3387325"/>
              <a:ext cx="1790590" cy="1832376"/>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BLANK_1_2">
    <p:bg>
      <p:bgPr>
        <a:solidFill>
          <a:srgbClr val="FFFFFF"/>
        </a:solidFill>
      </p:bgPr>
    </p:bg>
    <p:spTree>
      <p:nvGrpSpPr>
        <p:cNvPr id="922" name="Shape 922"/>
        <p:cNvGrpSpPr/>
        <p:nvPr/>
      </p:nvGrpSpPr>
      <p:grpSpPr>
        <a:xfrm>
          <a:off x="0" y="0"/>
          <a:ext cx="0" cy="0"/>
          <a:chOff x="0" y="0"/>
          <a:chExt cx="0" cy="0"/>
        </a:xfrm>
      </p:grpSpPr>
      <p:sp>
        <p:nvSpPr>
          <p:cNvPr id="923" name="Google Shape;923;p30"/>
          <p:cNvSpPr txBox="1"/>
          <p:nvPr>
            <p:ph idx="1" type="subTitle"/>
          </p:nvPr>
        </p:nvSpPr>
        <p:spPr>
          <a:xfrm flipH="1">
            <a:off x="914550" y="3099195"/>
            <a:ext cx="7299900" cy="38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800">
                <a:solidFill>
                  <a:schemeClr val="dk1"/>
                </a:solidFill>
                <a:latin typeface="Lato"/>
                <a:ea typeface="Lato"/>
                <a:cs typeface="Lato"/>
                <a:sym typeface="Lato"/>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924" name="Google Shape;924;p30"/>
          <p:cNvSpPr txBox="1"/>
          <p:nvPr>
            <p:ph type="ctrTitle"/>
          </p:nvPr>
        </p:nvSpPr>
        <p:spPr>
          <a:xfrm flipH="1">
            <a:off x="914250" y="2579950"/>
            <a:ext cx="7299900" cy="50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925" name="Google Shape;925;p30"/>
          <p:cNvSpPr txBox="1"/>
          <p:nvPr>
            <p:ph hasCustomPrompt="1" idx="2" type="title"/>
          </p:nvPr>
        </p:nvSpPr>
        <p:spPr>
          <a:xfrm>
            <a:off x="2691300" y="1948575"/>
            <a:ext cx="3734100" cy="6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grpSp>
        <p:nvGrpSpPr>
          <p:cNvPr id="926" name="Google Shape;926;p30"/>
          <p:cNvGrpSpPr/>
          <p:nvPr/>
        </p:nvGrpSpPr>
        <p:grpSpPr>
          <a:xfrm>
            <a:off x="5861375" y="4178175"/>
            <a:ext cx="3351600" cy="1021698"/>
            <a:chOff x="5861375" y="4178175"/>
            <a:chExt cx="3351600" cy="1021698"/>
          </a:xfrm>
        </p:grpSpPr>
        <p:sp>
          <p:nvSpPr>
            <p:cNvPr id="927" name="Google Shape;927;p30"/>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8" name="Google Shape;928;p30"/>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929" name="Google Shape;929;p30"/>
          <p:cNvGrpSpPr/>
          <p:nvPr/>
        </p:nvGrpSpPr>
        <p:grpSpPr>
          <a:xfrm>
            <a:off x="-103000" y="-237275"/>
            <a:ext cx="4656024" cy="2635100"/>
            <a:chOff x="-103000" y="-237275"/>
            <a:chExt cx="4656024" cy="2635100"/>
          </a:xfrm>
        </p:grpSpPr>
        <p:sp>
          <p:nvSpPr>
            <p:cNvPr id="930" name="Google Shape;930;p30"/>
            <p:cNvSpPr/>
            <p:nvPr/>
          </p:nvSpPr>
          <p:spPr>
            <a:xfrm>
              <a:off x="-1905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1905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2" name="Google Shape;932;p30"/>
            <p:cNvPicPr preferRelativeResize="0"/>
            <p:nvPr/>
          </p:nvPicPr>
          <p:blipFill rotWithShape="1">
            <a:blip r:embed="rId3">
              <a:alphaModFix/>
            </a:blip>
            <a:srcRect b="29" l="0" r="0" t="39"/>
            <a:stretch/>
          </p:blipFill>
          <p:spPr>
            <a:xfrm>
              <a:off x="-103000" y="-237275"/>
              <a:ext cx="1360299" cy="2331747"/>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BLANK_1_1">
    <p:bg>
      <p:bgPr>
        <a:solidFill>
          <a:srgbClr val="FFFFFF"/>
        </a:solidFill>
      </p:bgPr>
    </p:bg>
    <p:spTree>
      <p:nvGrpSpPr>
        <p:cNvPr id="933" name="Shape 933"/>
        <p:cNvGrpSpPr/>
        <p:nvPr/>
      </p:nvGrpSpPr>
      <p:grpSpPr>
        <a:xfrm>
          <a:off x="0" y="0"/>
          <a:ext cx="0" cy="0"/>
          <a:chOff x="0" y="0"/>
          <a:chExt cx="0" cy="0"/>
        </a:xfrm>
      </p:grpSpPr>
      <p:sp>
        <p:nvSpPr>
          <p:cNvPr id="934" name="Google Shape;934;p31"/>
          <p:cNvSpPr/>
          <p:nvPr/>
        </p:nvSpPr>
        <p:spPr>
          <a:xfrm rot="-3450524">
            <a:off x="1259292" y="4296611"/>
            <a:ext cx="1028222" cy="1381915"/>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txBox="1"/>
          <p:nvPr>
            <p:ph idx="1" type="subTitle"/>
          </p:nvPr>
        </p:nvSpPr>
        <p:spPr>
          <a:xfrm>
            <a:off x="1256025" y="2332001"/>
            <a:ext cx="2151000" cy="8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Josefin Slab SemiBold"/>
              <a:buChar char="●"/>
              <a:defRPr sz="1200"/>
            </a:lvl1pPr>
            <a:lvl2pPr lvl="1" rtl="0" algn="ctr">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p:txBody>
      </p:sp>
      <p:sp>
        <p:nvSpPr>
          <p:cNvPr id="936" name="Google Shape;936;p31"/>
          <p:cNvSpPr txBox="1"/>
          <p:nvPr>
            <p:ph idx="2" type="subTitle"/>
          </p:nvPr>
        </p:nvSpPr>
        <p:spPr>
          <a:xfrm>
            <a:off x="3504013" y="2332001"/>
            <a:ext cx="2151000" cy="8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Josefin Slab SemiBold"/>
              <a:buChar char="●"/>
              <a:defRPr sz="1200"/>
            </a:lvl1pPr>
            <a:lvl2pPr lvl="1" rtl="0" algn="ctr">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p:txBody>
      </p:sp>
      <p:sp>
        <p:nvSpPr>
          <p:cNvPr id="937" name="Google Shape;937;p31"/>
          <p:cNvSpPr txBox="1"/>
          <p:nvPr>
            <p:ph idx="3" type="subTitle"/>
          </p:nvPr>
        </p:nvSpPr>
        <p:spPr>
          <a:xfrm>
            <a:off x="5752000" y="2332001"/>
            <a:ext cx="2151000" cy="8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Josefin Slab SemiBold"/>
              <a:buChar char="●"/>
              <a:defRPr sz="1200"/>
            </a:lvl1pPr>
            <a:lvl2pPr lvl="1" rtl="0" algn="ctr">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p:txBody>
      </p:sp>
      <p:sp>
        <p:nvSpPr>
          <p:cNvPr id="938" name="Google Shape;938;p31"/>
          <p:cNvSpPr txBox="1"/>
          <p:nvPr>
            <p:ph idx="4" type="subTitle"/>
          </p:nvPr>
        </p:nvSpPr>
        <p:spPr>
          <a:xfrm>
            <a:off x="1409984" y="1849408"/>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39" name="Google Shape;939;p31"/>
          <p:cNvSpPr txBox="1"/>
          <p:nvPr>
            <p:ph idx="5" type="subTitle"/>
          </p:nvPr>
        </p:nvSpPr>
        <p:spPr>
          <a:xfrm>
            <a:off x="3674925" y="1849408"/>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40" name="Google Shape;940;p31"/>
          <p:cNvSpPr txBox="1"/>
          <p:nvPr>
            <p:ph idx="6" type="subTitle"/>
          </p:nvPr>
        </p:nvSpPr>
        <p:spPr>
          <a:xfrm>
            <a:off x="5927418" y="1849408"/>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41" name="Google Shape;941;p31"/>
          <p:cNvSpPr txBox="1"/>
          <p:nvPr>
            <p:ph type="title"/>
          </p:nvPr>
        </p:nvSpPr>
        <p:spPr>
          <a:xfrm>
            <a:off x="910100" y="500070"/>
            <a:ext cx="7299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2" name="Google Shape;942;p31"/>
          <p:cNvSpPr txBox="1"/>
          <p:nvPr>
            <p:ph idx="7" type="subTitle"/>
          </p:nvPr>
        </p:nvSpPr>
        <p:spPr>
          <a:xfrm>
            <a:off x="1408793" y="3279699"/>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43" name="Google Shape;943;p31"/>
          <p:cNvSpPr txBox="1"/>
          <p:nvPr>
            <p:ph idx="8" type="subTitle"/>
          </p:nvPr>
        </p:nvSpPr>
        <p:spPr>
          <a:xfrm>
            <a:off x="3658844" y="3279688"/>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44" name="Google Shape;944;p31"/>
          <p:cNvSpPr txBox="1"/>
          <p:nvPr>
            <p:ph idx="9" type="subTitle"/>
          </p:nvPr>
        </p:nvSpPr>
        <p:spPr>
          <a:xfrm>
            <a:off x="5932097" y="3279699"/>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45" name="Google Shape;945;p31"/>
          <p:cNvSpPr/>
          <p:nvPr/>
        </p:nvSpPr>
        <p:spPr>
          <a:xfrm rot="6744193">
            <a:off x="7627797" y="-227159"/>
            <a:ext cx="906848" cy="921703"/>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9264337" y="-314100"/>
            <a:ext cx="32063" cy="23513"/>
          </a:xfrm>
          <a:custGeom>
            <a:rect b="b" l="l" r="r" t="t"/>
            <a:pathLst>
              <a:path extrusionOk="0" h="440" w="600">
                <a:moveTo>
                  <a:pt x="556" y="0"/>
                </a:moveTo>
                <a:lnTo>
                  <a:pt x="19" y="33"/>
                </a:lnTo>
                <a:cubicBezTo>
                  <a:pt x="5" y="66"/>
                  <a:pt x="1" y="100"/>
                  <a:pt x="1" y="137"/>
                </a:cubicBezTo>
                <a:cubicBezTo>
                  <a:pt x="1" y="302"/>
                  <a:pt x="132" y="439"/>
                  <a:pt x="297" y="439"/>
                </a:cubicBezTo>
                <a:cubicBezTo>
                  <a:pt x="462" y="439"/>
                  <a:pt x="599" y="302"/>
                  <a:pt x="599" y="137"/>
                </a:cubicBezTo>
                <a:cubicBezTo>
                  <a:pt x="599" y="85"/>
                  <a:pt x="580" y="43"/>
                  <a:pt x="55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9157730" y="-307581"/>
            <a:ext cx="31795" cy="16993"/>
          </a:xfrm>
          <a:custGeom>
            <a:rect b="b" l="l" r="r" t="t"/>
            <a:pathLst>
              <a:path extrusionOk="0" h="318" w="595">
                <a:moveTo>
                  <a:pt x="594" y="0"/>
                </a:moveTo>
                <a:lnTo>
                  <a:pt x="0" y="39"/>
                </a:lnTo>
                <a:cubicBezTo>
                  <a:pt x="15" y="194"/>
                  <a:pt x="142" y="317"/>
                  <a:pt x="298" y="317"/>
                </a:cubicBezTo>
                <a:cubicBezTo>
                  <a:pt x="463" y="317"/>
                  <a:pt x="594" y="180"/>
                  <a:pt x="594" y="15"/>
                </a:cubicBezTo>
                <a:lnTo>
                  <a:pt x="594"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9053368" y="-300741"/>
            <a:ext cx="28536" cy="10153"/>
          </a:xfrm>
          <a:custGeom>
            <a:rect b="b" l="l" r="r" t="t"/>
            <a:pathLst>
              <a:path extrusionOk="0" h="190" w="534">
                <a:moveTo>
                  <a:pt x="534" y="0"/>
                </a:moveTo>
                <a:lnTo>
                  <a:pt x="1" y="33"/>
                </a:lnTo>
                <a:cubicBezTo>
                  <a:pt x="53" y="122"/>
                  <a:pt x="142" y="189"/>
                  <a:pt x="255" y="189"/>
                </a:cubicBezTo>
                <a:cubicBezTo>
                  <a:pt x="379" y="189"/>
                  <a:pt x="486" y="109"/>
                  <a:pt x="53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8953333" y="-293420"/>
            <a:ext cx="15443" cy="2832"/>
          </a:xfrm>
          <a:custGeom>
            <a:rect b="b" l="l" r="r" t="t"/>
            <a:pathLst>
              <a:path extrusionOk="0" h="53" w="289">
                <a:moveTo>
                  <a:pt x="288" y="0"/>
                </a:moveTo>
                <a:lnTo>
                  <a:pt x="1" y="18"/>
                </a:lnTo>
                <a:cubicBezTo>
                  <a:pt x="38" y="37"/>
                  <a:pt x="86" y="52"/>
                  <a:pt x="133" y="52"/>
                </a:cubicBezTo>
                <a:cubicBezTo>
                  <a:pt x="190" y="52"/>
                  <a:pt x="246" y="28"/>
                  <a:pt x="28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7611740" y="279588"/>
            <a:ext cx="15871" cy="9405"/>
          </a:xfrm>
          <a:custGeom>
            <a:rect b="b" l="l" r="r" t="t"/>
            <a:pathLst>
              <a:path extrusionOk="0" h="176" w="297">
                <a:moveTo>
                  <a:pt x="0" y="1"/>
                </a:moveTo>
                <a:cubicBezTo>
                  <a:pt x="0" y="67"/>
                  <a:pt x="24" y="128"/>
                  <a:pt x="61" y="175"/>
                </a:cubicBezTo>
                <a:cubicBezTo>
                  <a:pt x="142" y="161"/>
                  <a:pt x="216" y="151"/>
                  <a:pt x="297" y="138"/>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31"/>
          <p:cNvGrpSpPr/>
          <p:nvPr/>
        </p:nvGrpSpPr>
        <p:grpSpPr>
          <a:xfrm>
            <a:off x="-65294" y="2635223"/>
            <a:ext cx="4507248" cy="2851719"/>
            <a:chOff x="-65294" y="2635223"/>
            <a:chExt cx="4507248" cy="2851719"/>
          </a:xfrm>
        </p:grpSpPr>
        <p:sp>
          <p:nvSpPr>
            <p:cNvPr id="952" name="Google Shape;952;p31"/>
            <p:cNvSpPr/>
            <p:nvPr/>
          </p:nvSpPr>
          <p:spPr>
            <a:xfrm>
              <a:off x="-37819" y="3229639"/>
              <a:ext cx="642082" cy="720274"/>
            </a:xfrm>
            <a:custGeom>
              <a:rect b="b" l="l" r="r" t="t"/>
              <a:pathLst>
                <a:path extrusionOk="0" h="13525" w="8249">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37819" y="3866020"/>
              <a:ext cx="2675353" cy="1620922"/>
            </a:xfrm>
            <a:custGeom>
              <a:rect b="b" l="l" r="r" t="t"/>
              <a:pathLst>
                <a:path extrusionOk="0" h="30437" w="34371">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4" name="Google Shape;954;p31"/>
            <p:cNvPicPr preferRelativeResize="0"/>
            <p:nvPr/>
          </p:nvPicPr>
          <p:blipFill>
            <a:blip r:embed="rId2">
              <a:alphaModFix/>
            </a:blip>
            <a:stretch>
              <a:fillRect/>
            </a:stretch>
          </p:blipFill>
          <p:spPr>
            <a:xfrm>
              <a:off x="-65294" y="2635223"/>
              <a:ext cx="429975" cy="1259569"/>
            </a:xfrm>
            <a:prstGeom prst="rect">
              <a:avLst/>
            </a:prstGeom>
            <a:noFill/>
            <a:ln>
              <a:noFill/>
            </a:ln>
          </p:spPr>
        </p:pic>
        <p:pic>
          <p:nvPicPr>
            <p:cNvPr id="955" name="Google Shape;955;p31"/>
            <p:cNvPicPr preferRelativeResize="0"/>
            <p:nvPr/>
          </p:nvPicPr>
          <p:blipFill>
            <a:blip r:embed="rId3">
              <a:alphaModFix/>
            </a:blip>
            <a:stretch>
              <a:fillRect/>
            </a:stretch>
          </p:blipFill>
          <p:spPr>
            <a:xfrm>
              <a:off x="1716277" y="4757905"/>
              <a:ext cx="2725678" cy="431892"/>
            </a:xfrm>
            <a:prstGeom prst="rect">
              <a:avLst/>
            </a:prstGeom>
            <a:noFill/>
            <a:ln>
              <a:noFill/>
            </a:ln>
          </p:spPr>
        </p:pic>
      </p:grpSp>
      <p:sp>
        <p:nvSpPr>
          <p:cNvPr id="956" name="Google Shape;956;p31"/>
          <p:cNvSpPr/>
          <p:nvPr/>
        </p:nvSpPr>
        <p:spPr>
          <a:xfrm>
            <a:off x="7667903" y="-13620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7" name="Google Shape;957;p31"/>
          <p:cNvPicPr preferRelativeResize="0"/>
          <p:nvPr/>
        </p:nvPicPr>
        <p:blipFill>
          <a:blip r:embed="rId4">
            <a:alphaModFix/>
          </a:blip>
          <a:stretch>
            <a:fillRect/>
          </a:stretch>
        </p:blipFill>
        <p:spPr>
          <a:xfrm>
            <a:off x="6920084" y="-349974"/>
            <a:ext cx="2501000" cy="1383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BLANK_1_1_1">
    <p:bg>
      <p:bgPr>
        <a:noFill/>
      </p:bgPr>
    </p:bg>
    <p:spTree>
      <p:nvGrpSpPr>
        <p:cNvPr id="958" name="Shape 958"/>
        <p:cNvGrpSpPr/>
        <p:nvPr/>
      </p:nvGrpSpPr>
      <p:grpSpPr>
        <a:xfrm>
          <a:off x="0" y="0"/>
          <a:ext cx="0" cy="0"/>
          <a:chOff x="0" y="0"/>
          <a:chExt cx="0" cy="0"/>
        </a:xfrm>
      </p:grpSpPr>
      <p:sp>
        <p:nvSpPr>
          <p:cNvPr id="959" name="Google Shape;959;p32"/>
          <p:cNvSpPr txBox="1"/>
          <p:nvPr>
            <p:ph idx="1" type="subTitle"/>
          </p:nvPr>
        </p:nvSpPr>
        <p:spPr>
          <a:xfrm>
            <a:off x="922199" y="3107030"/>
            <a:ext cx="1992900" cy="91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100"/>
              <a:buFont typeface="Roboto Condensed Light"/>
              <a:buNone/>
              <a:defRPr>
                <a:solidFill>
                  <a:schemeClr val="dk1"/>
                </a:solidFill>
              </a:defRPr>
            </a:lvl1pPr>
            <a:lvl2pPr lvl="1"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60" name="Google Shape;960;p32"/>
          <p:cNvSpPr txBox="1"/>
          <p:nvPr>
            <p:ph idx="2" type="subTitle"/>
          </p:nvPr>
        </p:nvSpPr>
        <p:spPr>
          <a:xfrm>
            <a:off x="3523076" y="3132379"/>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61" name="Google Shape;961;p32"/>
          <p:cNvSpPr txBox="1"/>
          <p:nvPr>
            <p:ph idx="3" type="subTitle"/>
          </p:nvPr>
        </p:nvSpPr>
        <p:spPr>
          <a:xfrm>
            <a:off x="6310123" y="3107020"/>
            <a:ext cx="1993500" cy="9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100"/>
              <a:buFont typeface="Roboto Condensed Light"/>
              <a:buNone/>
              <a:defRPr>
                <a:solidFill>
                  <a:schemeClr val="dk1"/>
                </a:solidFill>
              </a:defRPr>
            </a:lvl1pPr>
            <a:lvl2pPr lvl="1"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62" name="Google Shape;962;p32"/>
          <p:cNvSpPr txBox="1"/>
          <p:nvPr>
            <p:ph idx="4" type="subTitle"/>
          </p:nvPr>
        </p:nvSpPr>
        <p:spPr>
          <a:xfrm>
            <a:off x="4844925" y="3132379"/>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63" name="Google Shape;963;p32"/>
          <p:cNvSpPr txBox="1"/>
          <p:nvPr>
            <p:ph idx="5" type="subTitle"/>
          </p:nvPr>
        </p:nvSpPr>
        <p:spPr>
          <a:xfrm>
            <a:off x="922199" y="1715603"/>
            <a:ext cx="19956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100"/>
              <a:buFont typeface="Roboto Condensed Light"/>
              <a:buNone/>
              <a:defRPr>
                <a:solidFill>
                  <a:schemeClr val="dk1"/>
                </a:solidFill>
              </a:defRPr>
            </a:lvl1pPr>
            <a:lvl2pPr lvl="1"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64" name="Google Shape;964;p32"/>
          <p:cNvSpPr txBox="1"/>
          <p:nvPr>
            <p:ph idx="6" type="subTitle"/>
          </p:nvPr>
        </p:nvSpPr>
        <p:spPr>
          <a:xfrm>
            <a:off x="3523076" y="1946661"/>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65" name="Google Shape;965;p32"/>
          <p:cNvSpPr txBox="1"/>
          <p:nvPr>
            <p:ph idx="7" type="subTitle"/>
          </p:nvPr>
        </p:nvSpPr>
        <p:spPr>
          <a:xfrm>
            <a:off x="6303700" y="1715147"/>
            <a:ext cx="1993500" cy="9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100"/>
              <a:buFont typeface="Roboto Condensed Light"/>
              <a:buNone/>
              <a:defRPr>
                <a:solidFill>
                  <a:schemeClr val="dk1"/>
                </a:solidFill>
              </a:defRPr>
            </a:lvl1pPr>
            <a:lvl2pPr lvl="1"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66" name="Google Shape;966;p32"/>
          <p:cNvSpPr txBox="1"/>
          <p:nvPr>
            <p:ph idx="8" type="subTitle"/>
          </p:nvPr>
        </p:nvSpPr>
        <p:spPr>
          <a:xfrm>
            <a:off x="4844925" y="1946661"/>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67" name="Google Shape;967;p32"/>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68" name="Google Shape;968;p32"/>
          <p:cNvGrpSpPr/>
          <p:nvPr/>
        </p:nvGrpSpPr>
        <p:grpSpPr>
          <a:xfrm>
            <a:off x="-594817" y="-1573636"/>
            <a:ext cx="2884246" cy="2884367"/>
            <a:chOff x="-594817" y="-1573636"/>
            <a:chExt cx="2884246" cy="2884367"/>
          </a:xfrm>
        </p:grpSpPr>
        <p:sp>
          <p:nvSpPr>
            <p:cNvPr id="969" name="Google Shape;969;p32"/>
            <p:cNvSpPr/>
            <p:nvPr/>
          </p:nvSpPr>
          <p:spPr>
            <a:xfrm flipH="1" rot="8100000">
              <a:off x="-421266" y="-334077"/>
              <a:ext cx="2456094" cy="842354"/>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rot="8099926">
              <a:off x="-694128" y="-629532"/>
              <a:ext cx="3082868" cy="996157"/>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rot="8099926">
              <a:off x="-552377" y="-407678"/>
              <a:ext cx="2180889" cy="574192"/>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2" name="Google Shape;972;p32"/>
            <p:cNvPicPr preferRelativeResize="0"/>
            <p:nvPr/>
          </p:nvPicPr>
          <p:blipFill>
            <a:blip r:embed="rId2">
              <a:alphaModFix/>
            </a:blip>
            <a:stretch>
              <a:fillRect/>
            </a:stretch>
          </p:blipFill>
          <p:spPr>
            <a:xfrm>
              <a:off x="-152400" y="-197325"/>
              <a:ext cx="2257421" cy="1269799"/>
            </a:xfrm>
            <a:prstGeom prst="rect">
              <a:avLst/>
            </a:prstGeom>
            <a:noFill/>
            <a:ln>
              <a:noFill/>
            </a:ln>
          </p:spPr>
        </p:pic>
      </p:grpSp>
      <p:grpSp>
        <p:nvGrpSpPr>
          <p:cNvPr id="973" name="Google Shape;973;p32"/>
          <p:cNvGrpSpPr/>
          <p:nvPr/>
        </p:nvGrpSpPr>
        <p:grpSpPr>
          <a:xfrm>
            <a:off x="6246325" y="-233706"/>
            <a:ext cx="4250936" cy="1877933"/>
            <a:chOff x="6246325" y="-233706"/>
            <a:chExt cx="4250936" cy="1877933"/>
          </a:xfrm>
        </p:grpSpPr>
        <p:sp>
          <p:nvSpPr>
            <p:cNvPr id="974" name="Google Shape;974;p32"/>
            <p:cNvSpPr/>
            <p:nvPr/>
          </p:nvSpPr>
          <p:spPr>
            <a:xfrm rot="9432704">
              <a:off x="8739252" y="-85362"/>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32"/>
            <p:cNvPicPr preferRelativeResize="0"/>
            <p:nvPr/>
          </p:nvPicPr>
          <p:blipFill>
            <a:blip r:embed="rId3">
              <a:alphaModFix/>
            </a:blip>
            <a:stretch>
              <a:fillRect/>
            </a:stretch>
          </p:blipFill>
          <p:spPr>
            <a:xfrm>
              <a:off x="6246325" y="-81300"/>
              <a:ext cx="3067632" cy="1725527"/>
            </a:xfrm>
            <a:prstGeom prst="rect">
              <a:avLst/>
            </a:prstGeom>
            <a:noFill/>
            <a:ln>
              <a:noFill/>
            </a:ln>
          </p:spPr>
        </p:pic>
        <p:sp>
          <p:nvSpPr>
            <p:cNvPr id="976" name="Google Shape;976;p32"/>
            <p:cNvSpPr/>
            <p:nvPr/>
          </p:nvSpPr>
          <p:spPr>
            <a:xfrm flipH="1" rot="10800000">
              <a:off x="8203701" y="-109338"/>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32"/>
          <p:cNvGrpSpPr/>
          <p:nvPr/>
        </p:nvGrpSpPr>
        <p:grpSpPr>
          <a:xfrm>
            <a:off x="6310200" y="3498954"/>
            <a:ext cx="3808166" cy="2301773"/>
            <a:chOff x="6310200" y="3498954"/>
            <a:chExt cx="3808166" cy="2301773"/>
          </a:xfrm>
        </p:grpSpPr>
        <p:grpSp>
          <p:nvGrpSpPr>
            <p:cNvPr id="978" name="Google Shape;978;p32"/>
            <p:cNvGrpSpPr/>
            <p:nvPr/>
          </p:nvGrpSpPr>
          <p:grpSpPr>
            <a:xfrm rot="-1268445">
              <a:off x="7164341" y="3985943"/>
              <a:ext cx="2878718" cy="954798"/>
              <a:chOff x="3098100" y="3849750"/>
              <a:chExt cx="940775" cy="270425"/>
            </a:xfrm>
          </p:grpSpPr>
          <p:sp>
            <p:nvSpPr>
              <p:cNvPr id="979" name="Google Shape;979;p32"/>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32"/>
            <p:cNvGrpSpPr/>
            <p:nvPr/>
          </p:nvGrpSpPr>
          <p:grpSpPr>
            <a:xfrm>
              <a:off x="6529813" y="4336457"/>
              <a:ext cx="2878771" cy="827500"/>
              <a:chOff x="3098100" y="3849750"/>
              <a:chExt cx="940775" cy="270425"/>
            </a:xfrm>
          </p:grpSpPr>
          <p:sp>
            <p:nvSpPr>
              <p:cNvPr id="982" name="Google Shape;982;p32"/>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4" name="Google Shape;984;p32"/>
            <p:cNvPicPr preferRelativeResize="0"/>
            <p:nvPr/>
          </p:nvPicPr>
          <p:blipFill>
            <a:blip r:embed="rId4">
              <a:alphaModFix/>
            </a:blip>
            <a:stretch>
              <a:fillRect/>
            </a:stretch>
          </p:blipFill>
          <p:spPr>
            <a:xfrm>
              <a:off x="6310200" y="3792375"/>
              <a:ext cx="3570403" cy="2008352"/>
            </a:xfrm>
            <a:prstGeom prst="rect">
              <a:avLst/>
            </a:prstGeom>
            <a:noFill/>
            <a:ln>
              <a:noFill/>
            </a:ln>
          </p:spPr>
        </p:pic>
      </p:grpSp>
      <p:grpSp>
        <p:nvGrpSpPr>
          <p:cNvPr id="985" name="Google Shape;985;p32"/>
          <p:cNvGrpSpPr/>
          <p:nvPr/>
        </p:nvGrpSpPr>
        <p:grpSpPr>
          <a:xfrm>
            <a:off x="-1028710" y="3243250"/>
            <a:ext cx="4364586" cy="2440196"/>
            <a:chOff x="-1028710" y="3243250"/>
            <a:chExt cx="4364586" cy="2440196"/>
          </a:xfrm>
        </p:grpSpPr>
        <p:sp>
          <p:nvSpPr>
            <p:cNvPr id="986" name="Google Shape;986;p32"/>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rot="3818127">
              <a:off x="-1175654" y="4029628"/>
              <a:ext cx="2293552" cy="867440"/>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8" name="Google Shape;988;p32"/>
            <p:cNvPicPr preferRelativeResize="0"/>
            <p:nvPr/>
          </p:nvPicPr>
          <p:blipFill>
            <a:blip r:embed="rId5">
              <a:alphaModFix/>
            </a:blip>
            <a:stretch>
              <a:fillRect/>
            </a:stretch>
          </p:blipFill>
          <p:spPr>
            <a:xfrm>
              <a:off x="-135474" y="3276600"/>
              <a:ext cx="3471350" cy="1952624"/>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BLANK_1_1_1_1">
    <p:bg>
      <p:bgPr>
        <a:solidFill>
          <a:srgbClr val="FFFFFF"/>
        </a:solidFill>
      </p:bgPr>
    </p:bg>
    <p:spTree>
      <p:nvGrpSpPr>
        <p:cNvPr id="989" name="Shape 989"/>
        <p:cNvGrpSpPr/>
        <p:nvPr/>
      </p:nvGrpSpPr>
      <p:grpSpPr>
        <a:xfrm>
          <a:off x="0" y="0"/>
          <a:ext cx="0" cy="0"/>
          <a:chOff x="0" y="0"/>
          <a:chExt cx="0" cy="0"/>
        </a:xfrm>
      </p:grpSpPr>
      <p:sp>
        <p:nvSpPr>
          <p:cNvPr id="990" name="Google Shape;990;p33"/>
          <p:cNvSpPr txBox="1"/>
          <p:nvPr>
            <p:ph idx="1" type="subTitle"/>
          </p:nvPr>
        </p:nvSpPr>
        <p:spPr>
          <a:xfrm>
            <a:off x="3962670" y="1391720"/>
            <a:ext cx="2986500" cy="72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200"/>
              <a:buNone/>
              <a:defRPr>
                <a:solidFill>
                  <a:schemeClr val="dk1"/>
                </a:solidFill>
              </a:defRPr>
            </a:lvl1pPr>
            <a:lvl2pPr lvl="1" rtl="0" algn="ctr">
              <a:lnSpc>
                <a:spcPct val="100000"/>
              </a:lnSpc>
              <a:spcBef>
                <a:spcPts val="0"/>
              </a:spcBef>
              <a:spcAft>
                <a:spcPts val="0"/>
              </a:spcAft>
              <a:buClr>
                <a:srgbClr val="F3F3F3"/>
              </a:buClr>
              <a:buSzPts val="1200"/>
              <a:buNone/>
              <a:defRPr sz="1200">
                <a:solidFill>
                  <a:srgbClr val="F3F3F3"/>
                </a:solidFill>
              </a:defRPr>
            </a:lvl2pPr>
            <a:lvl3pPr lvl="2" rtl="0" algn="ctr">
              <a:lnSpc>
                <a:spcPct val="100000"/>
              </a:lnSpc>
              <a:spcBef>
                <a:spcPts val="0"/>
              </a:spcBef>
              <a:spcAft>
                <a:spcPts val="0"/>
              </a:spcAft>
              <a:buClr>
                <a:srgbClr val="F3F3F3"/>
              </a:buClr>
              <a:buSzPts val="1200"/>
              <a:buNone/>
              <a:defRPr sz="1200">
                <a:solidFill>
                  <a:srgbClr val="F3F3F3"/>
                </a:solidFill>
              </a:defRPr>
            </a:lvl3pPr>
            <a:lvl4pPr lvl="3" rtl="0" algn="ctr">
              <a:lnSpc>
                <a:spcPct val="100000"/>
              </a:lnSpc>
              <a:spcBef>
                <a:spcPts val="0"/>
              </a:spcBef>
              <a:spcAft>
                <a:spcPts val="0"/>
              </a:spcAft>
              <a:buClr>
                <a:srgbClr val="F3F3F3"/>
              </a:buClr>
              <a:buSzPts val="1200"/>
              <a:buNone/>
              <a:defRPr sz="1200">
                <a:solidFill>
                  <a:srgbClr val="F3F3F3"/>
                </a:solidFill>
              </a:defRPr>
            </a:lvl4pPr>
            <a:lvl5pPr lvl="4" rtl="0" algn="ctr">
              <a:lnSpc>
                <a:spcPct val="100000"/>
              </a:lnSpc>
              <a:spcBef>
                <a:spcPts val="0"/>
              </a:spcBef>
              <a:spcAft>
                <a:spcPts val="0"/>
              </a:spcAft>
              <a:buClr>
                <a:srgbClr val="F3F3F3"/>
              </a:buClr>
              <a:buSzPts val="1200"/>
              <a:buNone/>
              <a:defRPr sz="1200">
                <a:solidFill>
                  <a:srgbClr val="F3F3F3"/>
                </a:solidFill>
              </a:defRPr>
            </a:lvl5pPr>
            <a:lvl6pPr lvl="5" rtl="0" algn="ctr">
              <a:lnSpc>
                <a:spcPct val="100000"/>
              </a:lnSpc>
              <a:spcBef>
                <a:spcPts val="0"/>
              </a:spcBef>
              <a:spcAft>
                <a:spcPts val="0"/>
              </a:spcAft>
              <a:buClr>
                <a:srgbClr val="F3F3F3"/>
              </a:buClr>
              <a:buSzPts val="1200"/>
              <a:buNone/>
              <a:defRPr sz="1200">
                <a:solidFill>
                  <a:srgbClr val="F3F3F3"/>
                </a:solidFill>
              </a:defRPr>
            </a:lvl6pPr>
            <a:lvl7pPr lvl="6" rtl="0" algn="ctr">
              <a:lnSpc>
                <a:spcPct val="100000"/>
              </a:lnSpc>
              <a:spcBef>
                <a:spcPts val="0"/>
              </a:spcBef>
              <a:spcAft>
                <a:spcPts val="0"/>
              </a:spcAft>
              <a:buClr>
                <a:srgbClr val="F3F3F3"/>
              </a:buClr>
              <a:buSzPts val="1200"/>
              <a:buNone/>
              <a:defRPr sz="1200">
                <a:solidFill>
                  <a:srgbClr val="F3F3F3"/>
                </a:solidFill>
              </a:defRPr>
            </a:lvl7pPr>
            <a:lvl8pPr lvl="7" rtl="0" algn="ctr">
              <a:lnSpc>
                <a:spcPct val="100000"/>
              </a:lnSpc>
              <a:spcBef>
                <a:spcPts val="0"/>
              </a:spcBef>
              <a:spcAft>
                <a:spcPts val="0"/>
              </a:spcAft>
              <a:buClr>
                <a:srgbClr val="F3F3F3"/>
              </a:buClr>
              <a:buSzPts val="1200"/>
              <a:buNone/>
              <a:defRPr sz="1200">
                <a:solidFill>
                  <a:srgbClr val="F3F3F3"/>
                </a:solidFill>
              </a:defRPr>
            </a:lvl8pPr>
            <a:lvl9pPr lvl="8" rtl="0" algn="ctr">
              <a:lnSpc>
                <a:spcPct val="100000"/>
              </a:lnSpc>
              <a:spcBef>
                <a:spcPts val="0"/>
              </a:spcBef>
              <a:spcAft>
                <a:spcPts val="0"/>
              </a:spcAft>
              <a:buClr>
                <a:srgbClr val="F3F3F3"/>
              </a:buClr>
              <a:buSzPts val="1200"/>
              <a:buNone/>
              <a:defRPr sz="1200">
                <a:solidFill>
                  <a:srgbClr val="F3F3F3"/>
                </a:solidFill>
              </a:defRPr>
            </a:lvl9pPr>
          </a:lstStyle>
          <a:p/>
        </p:txBody>
      </p:sp>
      <p:sp>
        <p:nvSpPr>
          <p:cNvPr id="991" name="Google Shape;991;p33"/>
          <p:cNvSpPr txBox="1"/>
          <p:nvPr>
            <p:ph idx="2" type="subTitle"/>
          </p:nvPr>
        </p:nvSpPr>
        <p:spPr>
          <a:xfrm>
            <a:off x="3954583" y="2161448"/>
            <a:ext cx="2986500" cy="4245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1800"/>
              <a:buFont typeface="Montserrat ExtraBold"/>
              <a:buNone/>
              <a:defRPr sz="12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sp>
        <p:nvSpPr>
          <p:cNvPr id="992" name="Google Shape;992;p33"/>
          <p:cNvSpPr txBox="1"/>
          <p:nvPr>
            <p:ph idx="3" type="subTitle"/>
          </p:nvPr>
        </p:nvSpPr>
        <p:spPr>
          <a:xfrm>
            <a:off x="2467426" y="3118946"/>
            <a:ext cx="2986500" cy="72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200"/>
              <a:buNone/>
              <a:defRPr>
                <a:solidFill>
                  <a:schemeClr val="dk1"/>
                </a:solidFill>
              </a:defRPr>
            </a:lvl1pPr>
            <a:lvl2pPr lvl="1" rtl="0" algn="ctr">
              <a:lnSpc>
                <a:spcPct val="100000"/>
              </a:lnSpc>
              <a:spcBef>
                <a:spcPts val="0"/>
              </a:spcBef>
              <a:spcAft>
                <a:spcPts val="0"/>
              </a:spcAft>
              <a:buClr>
                <a:srgbClr val="F3F3F3"/>
              </a:buClr>
              <a:buSzPts val="1200"/>
              <a:buNone/>
              <a:defRPr sz="1200">
                <a:solidFill>
                  <a:srgbClr val="F3F3F3"/>
                </a:solidFill>
              </a:defRPr>
            </a:lvl2pPr>
            <a:lvl3pPr lvl="2" rtl="0" algn="ctr">
              <a:lnSpc>
                <a:spcPct val="100000"/>
              </a:lnSpc>
              <a:spcBef>
                <a:spcPts val="0"/>
              </a:spcBef>
              <a:spcAft>
                <a:spcPts val="0"/>
              </a:spcAft>
              <a:buClr>
                <a:srgbClr val="F3F3F3"/>
              </a:buClr>
              <a:buSzPts val="1200"/>
              <a:buNone/>
              <a:defRPr sz="1200">
                <a:solidFill>
                  <a:srgbClr val="F3F3F3"/>
                </a:solidFill>
              </a:defRPr>
            </a:lvl3pPr>
            <a:lvl4pPr lvl="3" rtl="0" algn="ctr">
              <a:lnSpc>
                <a:spcPct val="100000"/>
              </a:lnSpc>
              <a:spcBef>
                <a:spcPts val="0"/>
              </a:spcBef>
              <a:spcAft>
                <a:spcPts val="0"/>
              </a:spcAft>
              <a:buClr>
                <a:srgbClr val="F3F3F3"/>
              </a:buClr>
              <a:buSzPts val="1200"/>
              <a:buNone/>
              <a:defRPr sz="1200">
                <a:solidFill>
                  <a:srgbClr val="F3F3F3"/>
                </a:solidFill>
              </a:defRPr>
            </a:lvl4pPr>
            <a:lvl5pPr lvl="4" rtl="0" algn="ctr">
              <a:lnSpc>
                <a:spcPct val="100000"/>
              </a:lnSpc>
              <a:spcBef>
                <a:spcPts val="0"/>
              </a:spcBef>
              <a:spcAft>
                <a:spcPts val="0"/>
              </a:spcAft>
              <a:buClr>
                <a:srgbClr val="F3F3F3"/>
              </a:buClr>
              <a:buSzPts val="1200"/>
              <a:buNone/>
              <a:defRPr sz="1200">
                <a:solidFill>
                  <a:srgbClr val="F3F3F3"/>
                </a:solidFill>
              </a:defRPr>
            </a:lvl5pPr>
            <a:lvl6pPr lvl="5" rtl="0" algn="ctr">
              <a:lnSpc>
                <a:spcPct val="100000"/>
              </a:lnSpc>
              <a:spcBef>
                <a:spcPts val="0"/>
              </a:spcBef>
              <a:spcAft>
                <a:spcPts val="0"/>
              </a:spcAft>
              <a:buClr>
                <a:srgbClr val="F3F3F3"/>
              </a:buClr>
              <a:buSzPts val="1200"/>
              <a:buNone/>
              <a:defRPr sz="1200">
                <a:solidFill>
                  <a:srgbClr val="F3F3F3"/>
                </a:solidFill>
              </a:defRPr>
            </a:lvl6pPr>
            <a:lvl7pPr lvl="6" rtl="0" algn="ctr">
              <a:lnSpc>
                <a:spcPct val="100000"/>
              </a:lnSpc>
              <a:spcBef>
                <a:spcPts val="0"/>
              </a:spcBef>
              <a:spcAft>
                <a:spcPts val="0"/>
              </a:spcAft>
              <a:buClr>
                <a:srgbClr val="F3F3F3"/>
              </a:buClr>
              <a:buSzPts val="1200"/>
              <a:buNone/>
              <a:defRPr sz="1200">
                <a:solidFill>
                  <a:srgbClr val="F3F3F3"/>
                </a:solidFill>
              </a:defRPr>
            </a:lvl7pPr>
            <a:lvl8pPr lvl="7" rtl="0" algn="ctr">
              <a:lnSpc>
                <a:spcPct val="100000"/>
              </a:lnSpc>
              <a:spcBef>
                <a:spcPts val="0"/>
              </a:spcBef>
              <a:spcAft>
                <a:spcPts val="0"/>
              </a:spcAft>
              <a:buClr>
                <a:srgbClr val="F3F3F3"/>
              </a:buClr>
              <a:buSzPts val="1200"/>
              <a:buNone/>
              <a:defRPr sz="1200">
                <a:solidFill>
                  <a:srgbClr val="F3F3F3"/>
                </a:solidFill>
              </a:defRPr>
            </a:lvl8pPr>
            <a:lvl9pPr lvl="8" rtl="0" algn="ctr">
              <a:lnSpc>
                <a:spcPct val="100000"/>
              </a:lnSpc>
              <a:spcBef>
                <a:spcPts val="0"/>
              </a:spcBef>
              <a:spcAft>
                <a:spcPts val="0"/>
              </a:spcAft>
              <a:buClr>
                <a:srgbClr val="F3F3F3"/>
              </a:buClr>
              <a:buSzPts val="1200"/>
              <a:buNone/>
              <a:defRPr sz="1200">
                <a:solidFill>
                  <a:srgbClr val="F3F3F3"/>
                </a:solidFill>
              </a:defRPr>
            </a:lvl9pPr>
          </a:lstStyle>
          <a:p/>
        </p:txBody>
      </p:sp>
      <p:sp>
        <p:nvSpPr>
          <p:cNvPr id="993" name="Google Shape;993;p33"/>
          <p:cNvSpPr txBox="1"/>
          <p:nvPr>
            <p:ph idx="4" type="subTitle"/>
          </p:nvPr>
        </p:nvSpPr>
        <p:spPr>
          <a:xfrm>
            <a:off x="2467426" y="3887876"/>
            <a:ext cx="2986500" cy="3741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800"/>
              <a:buFont typeface="Montserrat ExtraBold"/>
              <a:buNone/>
              <a:defRPr sz="12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sp>
        <p:nvSpPr>
          <p:cNvPr id="994" name="Google Shape;994;p33"/>
          <p:cNvSpPr txBox="1"/>
          <p:nvPr>
            <p:ph type="title"/>
          </p:nvPr>
        </p:nvSpPr>
        <p:spPr>
          <a:xfrm>
            <a:off x="914400" y="551820"/>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95" name="Google Shape;995;p33"/>
          <p:cNvGrpSpPr/>
          <p:nvPr/>
        </p:nvGrpSpPr>
        <p:grpSpPr>
          <a:xfrm>
            <a:off x="4038601" y="-137099"/>
            <a:ext cx="5314951" cy="5357097"/>
            <a:chOff x="4038601" y="-137099"/>
            <a:chExt cx="5314951" cy="5357097"/>
          </a:xfrm>
        </p:grpSpPr>
        <p:grpSp>
          <p:nvGrpSpPr>
            <p:cNvPr id="996" name="Google Shape;996;p33"/>
            <p:cNvGrpSpPr/>
            <p:nvPr/>
          </p:nvGrpSpPr>
          <p:grpSpPr>
            <a:xfrm>
              <a:off x="5827386" y="-55175"/>
              <a:ext cx="3400978" cy="5274667"/>
              <a:chOff x="5827590" y="0"/>
              <a:chExt cx="3316410" cy="5143508"/>
            </a:xfrm>
          </p:grpSpPr>
          <p:sp>
            <p:nvSpPr>
              <p:cNvPr id="997" name="Google Shape;997;p33"/>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3"/>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0" name="Google Shape;1000;p33"/>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001" name="Google Shape;1001;p33"/>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BLANK_1_1_1_1_1">
    <p:bg>
      <p:bgPr>
        <a:solidFill>
          <a:srgbClr val="FFFFFF"/>
        </a:solidFill>
      </p:bgPr>
    </p:bg>
    <p:spTree>
      <p:nvGrpSpPr>
        <p:cNvPr id="1002" name="Shape 1002"/>
        <p:cNvGrpSpPr/>
        <p:nvPr/>
      </p:nvGrpSpPr>
      <p:grpSpPr>
        <a:xfrm>
          <a:off x="0" y="0"/>
          <a:ext cx="0" cy="0"/>
          <a:chOff x="0" y="0"/>
          <a:chExt cx="0" cy="0"/>
        </a:xfrm>
      </p:grpSpPr>
      <p:sp>
        <p:nvSpPr>
          <p:cNvPr id="1003" name="Google Shape;1003;p34"/>
          <p:cNvSpPr txBox="1"/>
          <p:nvPr>
            <p:ph type="title"/>
          </p:nvPr>
        </p:nvSpPr>
        <p:spPr>
          <a:xfrm>
            <a:off x="922200" y="432516"/>
            <a:ext cx="73152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04" name="Google Shape;1004;p34"/>
          <p:cNvSpPr txBox="1"/>
          <p:nvPr>
            <p:ph idx="1" type="subTitle"/>
          </p:nvPr>
        </p:nvSpPr>
        <p:spPr>
          <a:xfrm>
            <a:off x="4758372" y="3001221"/>
            <a:ext cx="2116200" cy="12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200"/>
              <a:buNone/>
              <a:defRPr>
                <a:solidFill>
                  <a:schemeClr val="dk1"/>
                </a:solidFill>
              </a:defRPr>
            </a:lvl1pPr>
            <a:lvl2pPr lvl="1" rtl="0">
              <a:lnSpc>
                <a:spcPct val="100000"/>
              </a:lnSpc>
              <a:spcBef>
                <a:spcPts val="0"/>
              </a:spcBef>
              <a:spcAft>
                <a:spcPts val="0"/>
              </a:spcAft>
              <a:buClr>
                <a:srgbClr val="F3F3F3"/>
              </a:buClr>
              <a:buSzPts val="1200"/>
              <a:buNone/>
              <a:defRPr sz="1200">
                <a:solidFill>
                  <a:srgbClr val="F3F3F3"/>
                </a:solidFill>
              </a:defRPr>
            </a:lvl2pPr>
            <a:lvl3pPr lvl="2" rtl="0">
              <a:lnSpc>
                <a:spcPct val="100000"/>
              </a:lnSpc>
              <a:spcBef>
                <a:spcPts val="0"/>
              </a:spcBef>
              <a:spcAft>
                <a:spcPts val="0"/>
              </a:spcAft>
              <a:buClr>
                <a:srgbClr val="F3F3F3"/>
              </a:buClr>
              <a:buSzPts val="1200"/>
              <a:buNone/>
              <a:defRPr sz="1200">
                <a:solidFill>
                  <a:srgbClr val="F3F3F3"/>
                </a:solidFill>
              </a:defRPr>
            </a:lvl3pPr>
            <a:lvl4pPr lvl="3" rtl="0">
              <a:lnSpc>
                <a:spcPct val="100000"/>
              </a:lnSpc>
              <a:spcBef>
                <a:spcPts val="0"/>
              </a:spcBef>
              <a:spcAft>
                <a:spcPts val="0"/>
              </a:spcAft>
              <a:buClr>
                <a:srgbClr val="F3F3F3"/>
              </a:buClr>
              <a:buSzPts val="1200"/>
              <a:buNone/>
              <a:defRPr sz="1200">
                <a:solidFill>
                  <a:srgbClr val="F3F3F3"/>
                </a:solidFill>
              </a:defRPr>
            </a:lvl4pPr>
            <a:lvl5pPr lvl="4" rtl="0">
              <a:lnSpc>
                <a:spcPct val="100000"/>
              </a:lnSpc>
              <a:spcBef>
                <a:spcPts val="0"/>
              </a:spcBef>
              <a:spcAft>
                <a:spcPts val="0"/>
              </a:spcAft>
              <a:buClr>
                <a:srgbClr val="F3F3F3"/>
              </a:buClr>
              <a:buSzPts val="1200"/>
              <a:buNone/>
              <a:defRPr sz="1200">
                <a:solidFill>
                  <a:srgbClr val="F3F3F3"/>
                </a:solidFill>
              </a:defRPr>
            </a:lvl5pPr>
            <a:lvl6pPr lvl="5" rtl="0">
              <a:lnSpc>
                <a:spcPct val="100000"/>
              </a:lnSpc>
              <a:spcBef>
                <a:spcPts val="0"/>
              </a:spcBef>
              <a:spcAft>
                <a:spcPts val="0"/>
              </a:spcAft>
              <a:buClr>
                <a:srgbClr val="F3F3F3"/>
              </a:buClr>
              <a:buSzPts val="1200"/>
              <a:buNone/>
              <a:defRPr sz="1200">
                <a:solidFill>
                  <a:srgbClr val="F3F3F3"/>
                </a:solidFill>
              </a:defRPr>
            </a:lvl6pPr>
            <a:lvl7pPr lvl="6" rtl="0">
              <a:lnSpc>
                <a:spcPct val="100000"/>
              </a:lnSpc>
              <a:spcBef>
                <a:spcPts val="0"/>
              </a:spcBef>
              <a:spcAft>
                <a:spcPts val="0"/>
              </a:spcAft>
              <a:buClr>
                <a:srgbClr val="F3F3F3"/>
              </a:buClr>
              <a:buSzPts val="1200"/>
              <a:buNone/>
              <a:defRPr sz="1200">
                <a:solidFill>
                  <a:srgbClr val="F3F3F3"/>
                </a:solidFill>
              </a:defRPr>
            </a:lvl7pPr>
            <a:lvl8pPr lvl="7" rtl="0">
              <a:lnSpc>
                <a:spcPct val="100000"/>
              </a:lnSpc>
              <a:spcBef>
                <a:spcPts val="0"/>
              </a:spcBef>
              <a:spcAft>
                <a:spcPts val="0"/>
              </a:spcAft>
              <a:buClr>
                <a:srgbClr val="F3F3F3"/>
              </a:buClr>
              <a:buSzPts val="1200"/>
              <a:buNone/>
              <a:defRPr sz="1200">
                <a:solidFill>
                  <a:srgbClr val="F3F3F3"/>
                </a:solidFill>
              </a:defRPr>
            </a:lvl8pPr>
            <a:lvl9pPr lvl="8" rtl="0">
              <a:lnSpc>
                <a:spcPct val="100000"/>
              </a:lnSpc>
              <a:spcBef>
                <a:spcPts val="0"/>
              </a:spcBef>
              <a:spcAft>
                <a:spcPts val="0"/>
              </a:spcAft>
              <a:buClr>
                <a:srgbClr val="F3F3F3"/>
              </a:buClr>
              <a:buSzPts val="1200"/>
              <a:buNone/>
              <a:defRPr sz="1200">
                <a:solidFill>
                  <a:srgbClr val="F3F3F3"/>
                </a:solidFill>
              </a:defRPr>
            </a:lvl9pPr>
          </a:lstStyle>
          <a:p/>
        </p:txBody>
      </p:sp>
      <p:sp>
        <p:nvSpPr>
          <p:cNvPr id="1005" name="Google Shape;1005;p34"/>
          <p:cNvSpPr txBox="1"/>
          <p:nvPr>
            <p:ph idx="2" type="subTitle"/>
          </p:nvPr>
        </p:nvSpPr>
        <p:spPr>
          <a:xfrm>
            <a:off x="2559249" y="2538821"/>
            <a:ext cx="1828800" cy="457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sp>
        <p:nvSpPr>
          <p:cNvPr id="1006" name="Google Shape;1006;p34"/>
          <p:cNvSpPr txBox="1"/>
          <p:nvPr>
            <p:ph idx="3" type="subTitle"/>
          </p:nvPr>
        </p:nvSpPr>
        <p:spPr>
          <a:xfrm>
            <a:off x="2273064" y="3001226"/>
            <a:ext cx="2116200" cy="124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200"/>
              <a:buNone/>
              <a:defRPr>
                <a:solidFill>
                  <a:schemeClr val="dk1"/>
                </a:solidFill>
              </a:defRPr>
            </a:lvl1pPr>
            <a:lvl2pPr lvl="1" rtl="0" algn="r">
              <a:lnSpc>
                <a:spcPct val="100000"/>
              </a:lnSpc>
              <a:spcBef>
                <a:spcPts val="0"/>
              </a:spcBef>
              <a:spcAft>
                <a:spcPts val="0"/>
              </a:spcAft>
              <a:buClr>
                <a:srgbClr val="F3F3F3"/>
              </a:buClr>
              <a:buSzPts val="1200"/>
              <a:buNone/>
              <a:defRPr sz="1200">
                <a:solidFill>
                  <a:srgbClr val="F3F3F3"/>
                </a:solidFill>
              </a:defRPr>
            </a:lvl2pPr>
            <a:lvl3pPr lvl="2" rtl="0" algn="r">
              <a:lnSpc>
                <a:spcPct val="100000"/>
              </a:lnSpc>
              <a:spcBef>
                <a:spcPts val="0"/>
              </a:spcBef>
              <a:spcAft>
                <a:spcPts val="0"/>
              </a:spcAft>
              <a:buClr>
                <a:srgbClr val="F3F3F3"/>
              </a:buClr>
              <a:buSzPts val="1200"/>
              <a:buNone/>
              <a:defRPr sz="1200">
                <a:solidFill>
                  <a:srgbClr val="F3F3F3"/>
                </a:solidFill>
              </a:defRPr>
            </a:lvl3pPr>
            <a:lvl4pPr lvl="3" rtl="0" algn="r">
              <a:lnSpc>
                <a:spcPct val="100000"/>
              </a:lnSpc>
              <a:spcBef>
                <a:spcPts val="0"/>
              </a:spcBef>
              <a:spcAft>
                <a:spcPts val="0"/>
              </a:spcAft>
              <a:buClr>
                <a:srgbClr val="F3F3F3"/>
              </a:buClr>
              <a:buSzPts val="1200"/>
              <a:buNone/>
              <a:defRPr sz="1200">
                <a:solidFill>
                  <a:srgbClr val="F3F3F3"/>
                </a:solidFill>
              </a:defRPr>
            </a:lvl4pPr>
            <a:lvl5pPr lvl="4" rtl="0" algn="r">
              <a:lnSpc>
                <a:spcPct val="100000"/>
              </a:lnSpc>
              <a:spcBef>
                <a:spcPts val="0"/>
              </a:spcBef>
              <a:spcAft>
                <a:spcPts val="0"/>
              </a:spcAft>
              <a:buClr>
                <a:srgbClr val="F3F3F3"/>
              </a:buClr>
              <a:buSzPts val="1200"/>
              <a:buNone/>
              <a:defRPr sz="1200">
                <a:solidFill>
                  <a:srgbClr val="F3F3F3"/>
                </a:solidFill>
              </a:defRPr>
            </a:lvl5pPr>
            <a:lvl6pPr lvl="5" rtl="0" algn="r">
              <a:lnSpc>
                <a:spcPct val="100000"/>
              </a:lnSpc>
              <a:spcBef>
                <a:spcPts val="0"/>
              </a:spcBef>
              <a:spcAft>
                <a:spcPts val="0"/>
              </a:spcAft>
              <a:buClr>
                <a:srgbClr val="F3F3F3"/>
              </a:buClr>
              <a:buSzPts val="1200"/>
              <a:buNone/>
              <a:defRPr sz="1200">
                <a:solidFill>
                  <a:srgbClr val="F3F3F3"/>
                </a:solidFill>
              </a:defRPr>
            </a:lvl6pPr>
            <a:lvl7pPr lvl="6" rtl="0" algn="r">
              <a:lnSpc>
                <a:spcPct val="100000"/>
              </a:lnSpc>
              <a:spcBef>
                <a:spcPts val="0"/>
              </a:spcBef>
              <a:spcAft>
                <a:spcPts val="0"/>
              </a:spcAft>
              <a:buClr>
                <a:srgbClr val="F3F3F3"/>
              </a:buClr>
              <a:buSzPts val="1200"/>
              <a:buNone/>
              <a:defRPr sz="1200">
                <a:solidFill>
                  <a:srgbClr val="F3F3F3"/>
                </a:solidFill>
              </a:defRPr>
            </a:lvl7pPr>
            <a:lvl8pPr lvl="7" rtl="0" algn="r">
              <a:lnSpc>
                <a:spcPct val="100000"/>
              </a:lnSpc>
              <a:spcBef>
                <a:spcPts val="0"/>
              </a:spcBef>
              <a:spcAft>
                <a:spcPts val="0"/>
              </a:spcAft>
              <a:buClr>
                <a:srgbClr val="F3F3F3"/>
              </a:buClr>
              <a:buSzPts val="1200"/>
              <a:buNone/>
              <a:defRPr sz="1200">
                <a:solidFill>
                  <a:srgbClr val="F3F3F3"/>
                </a:solidFill>
              </a:defRPr>
            </a:lvl8pPr>
            <a:lvl9pPr lvl="8" rtl="0" algn="r">
              <a:lnSpc>
                <a:spcPct val="100000"/>
              </a:lnSpc>
              <a:spcBef>
                <a:spcPts val="0"/>
              </a:spcBef>
              <a:spcAft>
                <a:spcPts val="0"/>
              </a:spcAft>
              <a:buClr>
                <a:srgbClr val="F3F3F3"/>
              </a:buClr>
              <a:buSzPts val="1200"/>
              <a:buNone/>
              <a:defRPr sz="1200">
                <a:solidFill>
                  <a:srgbClr val="F3F3F3"/>
                </a:solidFill>
              </a:defRPr>
            </a:lvl9pPr>
          </a:lstStyle>
          <a:p/>
        </p:txBody>
      </p:sp>
      <p:sp>
        <p:nvSpPr>
          <p:cNvPr id="1007" name="Google Shape;1007;p34"/>
          <p:cNvSpPr txBox="1"/>
          <p:nvPr>
            <p:ph idx="4" type="subTitle"/>
          </p:nvPr>
        </p:nvSpPr>
        <p:spPr>
          <a:xfrm>
            <a:off x="4767476" y="2540105"/>
            <a:ext cx="1828800" cy="457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grpSp>
        <p:nvGrpSpPr>
          <p:cNvPr id="1008" name="Google Shape;1008;p34"/>
          <p:cNvGrpSpPr/>
          <p:nvPr/>
        </p:nvGrpSpPr>
        <p:grpSpPr>
          <a:xfrm>
            <a:off x="6002520" y="-102719"/>
            <a:ext cx="4477807" cy="5398619"/>
            <a:chOff x="6002520" y="-102719"/>
            <a:chExt cx="4477807" cy="5398619"/>
          </a:xfrm>
        </p:grpSpPr>
        <p:sp>
          <p:nvSpPr>
            <p:cNvPr id="1009" name="Google Shape;1009;p34"/>
            <p:cNvSpPr/>
            <p:nvPr/>
          </p:nvSpPr>
          <p:spPr>
            <a:xfrm flipH="1" rot="10800000">
              <a:off x="7915228" y="315002"/>
              <a:ext cx="1679305" cy="4839573"/>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flipH="1" rot="10800000">
              <a:off x="9065267" y="201900"/>
              <a:ext cx="1287556" cy="4952684"/>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flipH="1" rot="10800000">
              <a:off x="8947883" y="-102719"/>
              <a:ext cx="1404938" cy="907153"/>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p:nvPr/>
          </p:nvSpPr>
          <p:spPr>
            <a:xfrm flipH="1" rot="9683509">
              <a:off x="8237391" y="3788609"/>
              <a:ext cx="729045" cy="1405831"/>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 name="Google Shape;1013;p34"/>
            <p:cNvGrpSpPr/>
            <p:nvPr/>
          </p:nvGrpSpPr>
          <p:grpSpPr>
            <a:xfrm>
              <a:off x="6002520" y="4318199"/>
              <a:ext cx="4477807" cy="839588"/>
              <a:chOff x="3098100" y="3849750"/>
              <a:chExt cx="940775" cy="270425"/>
            </a:xfrm>
          </p:grpSpPr>
          <p:sp>
            <p:nvSpPr>
              <p:cNvPr id="1014" name="Google Shape;1014;p34"/>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7" name="Google Shape;1017;p34"/>
            <p:cNvPicPr preferRelativeResize="0"/>
            <p:nvPr/>
          </p:nvPicPr>
          <p:blipFill rotWithShape="1">
            <a:blip r:embed="rId2">
              <a:alphaModFix/>
            </a:blip>
            <a:srcRect b="0" l="70893" r="0" t="0"/>
            <a:stretch/>
          </p:blipFill>
          <p:spPr>
            <a:xfrm>
              <a:off x="8305798" y="-52600"/>
              <a:ext cx="914400" cy="1767101"/>
            </a:xfrm>
            <a:prstGeom prst="rect">
              <a:avLst/>
            </a:prstGeom>
            <a:noFill/>
            <a:ln>
              <a:noFill/>
            </a:ln>
          </p:spPr>
        </p:pic>
        <p:pic>
          <p:nvPicPr>
            <p:cNvPr id="1018" name="Google Shape;1018;p34"/>
            <p:cNvPicPr preferRelativeResize="0"/>
            <p:nvPr/>
          </p:nvPicPr>
          <p:blipFill rotWithShape="1">
            <a:blip r:embed="rId3">
              <a:alphaModFix/>
            </a:blip>
            <a:srcRect b="0" l="53174" r="0" t="0"/>
            <a:stretch/>
          </p:blipFill>
          <p:spPr>
            <a:xfrm>
              <a:off x="7967650" y="3608200"/>
              <a:ext cx="1404950" cy="1687700"/>
            </a:xfrm>
            <a:prstGeom prst="rect">
              <a:avLst/>
            </a:prstGeom>
            <a:noFill/>
            <a:ln>
              <a:noFill/>
            </a:ln>
          </p:spPr>
        </p:pic>
      </p:grpSp>
      <p:grpSp>
        <p:nvGrpSpPr>
          <p:cNvPr id="1019" name="Google Shape;1019;p34"/>
          <p:cNvGrpSpPr/>
          <p:nvPr/>
        </p:nvGrpSpPr>
        <p:grpSpPr>
          <a:xfrm>
            <a:off x="-1461898" y="-365531"/>
            <a:ext cx="4517288" cy="5656681"/>
            <a:chOff x="-1461898" y="-365531"/>
            <a:chExt cx="4517288" cy="5656681"/>
          </a:xfrm>
        </p:grpSpPr>
        <p:grpSp>
          <p:nvGrpSpPr>
            <p:cNvPr id="1020" name="Google Shape;1020;p34"/>
            <p:cNvGrpSpPr/>
            <p:nvPr/>
          </p:nvGrpSpPr>
          <p:grpSpPr>
            <a:xfrm flipH="1" rot="-373055">
              <a:off x="-1188897" y="-165939"/>
              <a:ext cx="3971287" cy="5257164"/>
              <a:chOff x="3268325" y="3013975"/>
              <a:chExt cx="1443800" cy="1106200"/>
            </a:xfrm>
          </p:grpSpPr>
          <p:sp>
            <p:nvSpPr>
              <p:cNvPr id="1021" name="Google Shape;1021;p34"/>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7" name="Google Shape;1027;p34"/>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1028" name="Google Shape;1028;p34"/>
            <p:cNvPicPr preferRelativeResize="0"/>
            <p:nvPr/>
          </p:nvPicPr>
          <p:blipFill rotWithShape="1">
            <a:blip r:embed="rId5">
              <a:alphaModFix/>
            </a:blip>
            <a:srcRect b="36511" l="0" r="52408" t="0"/>
            <a:stretch/>
          </p:blipFill>
          <p:spPr>
            <a:xfrm>
              <a:off x="-228600" y="4090400"/>
              <a:ext cx="1600195" cy="1200749"/>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
    <p:spTree>
      <p:nvGrpSpPr>
        <p:cNvPr id="1029" name="Shape 1029"/>
        <p:cNvGrpSpPr/>
        <p:nvPr/>
      </p:nvGrpSpPr>
      <p:grpSpPr>
        <a:xfrm>
          <a:off x="0" y="0"/>
          <a:ext cx="0" cy="0"/>
          <a:chOff x="0" y="0"/>
          <a:chExt cx="0" cy="0"/>
        </a:xfrm>
      </p:grpSpPr>
      <p:sp>
        <p:nvSpPr>
          <p:cNvPr id="1030" name="Google Shape;1030;p35"/>
          <p:cNvSpPr txBox="1"/>
          <p:nvPr>
            <p:ph idx="1" type="subTitle"/>
          </p:nvPr>
        </p:nvSpPr>
        <p:spPr>
          <a:xfrm>
            <a:off x="914400" y="1865868"/>
            <a:ext cx="3651600" cy="3963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31" name="Google Shape;1031;p35"/>
          <p:cNvSpPr txBox="1"/>
          <p:nvPr>
            <p:ph idx="2" type="subTitle"/>
          </p:nvPr>
        </p:nvSpPr>
        <p:spPr>
          <a:xfrm>
            <a:off x="914400" y="2859300"/>
            <a:ext cx="3651600" cy="396300"/>
          </a:xfrm>
          <a:prstGeom prst="rect">
            <a:avLst/>
          </a:prstGeom>
          <a:noFill/>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
        <p:nvSpPr>
          <p:cNvPr id="1032" name="Google Shape;1032;p35"/>
          <p:cNvSpPr txBox="1"/>
          <p:nvPr>
            <p:ph idx="3" type="subTitle"/>
          </p:nvPr>
        </p:nvSpPr>
        <p:spPr>
          <a:xfrm>
            <a:off x="914400" y="3853135"/>
            <a:ext cx="36516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33" name="Google Shape;1033;p35"/>
          <p:cNvSpPr txBox="1"/>
          <p:nvPr>
            <p:ph hasCustomPrompt="1" type="title"/>
          </p:nvPr>
        </p:nvSpPr>
        <p:spPr>
          <a:xfrm>
            <a:off x="914400" y="1373735"/>
            <a:ext cx="2009100" cy="697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solidFill>
                  <a:schemeClr val="accent1"/>
                </a:solidFill>
              </a:defRPr>
            </a:lvl1pPr>
            <a:lvl2pPr lvl="1" rtl="0" algn="ctr">
              <a:spcBef>
                <a:spcPts val="0"/>
              </a:spcBef>
              <a:spcAft>
                <a:spcPts val="0"/>
              </a:spcAft>
              <a:buClr>
                <a:srgbClr val="434343"/>
              </a:buClr>
              <a:buSzPts val="3600"/>
              <a:buNone/>
              <a:defRPr sz="3600">
                <a:solidFill>
                  <a:srgbClr val="434343"/>
                </a:solidFill>
              </a:defRPr>
            </a:lvl2pPr>
            <a:lvl3pPr lvl="2" rtl="0" algn="ctr">
              <a:spcBef>
                <a:spcPts val="0"/>
              </a:spcBef>
              <a:spcAft>
                <a:spcPts val="0"/>
              </a:spcAft>
              <a:buClr>
                <a:srgbClr val="434343"/>
              </a:buClr>
              <a:buSzPts val="3600"/>
              <a:buNone/>
              <a:defRPr sz="3600">
                <a:solidFill>
                  <a:srgbClr val="434343"/>
                </a:solidFill>
              </a:defRPr>
            </a:lvl3pPr>
            <a:lvl4pPr lvl="3" rtl="0" algn="ctr">
              <a:spcBef>
                <a:spcPts val="0"/>
              </a:spcBef>
              <a:spcAft>
                <a:spcPts val="0"/>
              </a:spcAft>
              <a:buClr>
                <a:srgbClr val="434343"/>
              </a:buClr>
              <a:buSzPts val="3600"/>
              <a:buNone/>
              <a:defRPr sz="3600">
                <a:solidFill>
                  <a:srgbClr val="434343"/>
                </a:solidFill>
              </a:defRPr>
            </a:lvl4pPr>
            <a:lvl5pPr lvl="4" rtl="0" algn="ctr">
              <a:spcBef>
                <a:spcPts val="0"/>
              </a:spcBef>
              <a:spcAft>
                <a:spcPts val="0"/>
              </a:spcAft>
              <a:buClr>
                <a:srgbClr val="434343"/>
              </a:buClr>
              <a:buSzPts val="3600"/>
              <a:buNone/>
              <a:defRPr sz="3600">
                <a:solidFill>
                  <a:srgbClr val="434343"/>
                </a:solidFill>
              </a:defRPr>
            </a:lvl5pPr>
            <a:lvl6pPr lvl="5" rtl="0" algn="ctr">
              <a:spcBef>
                <a:spcPts val="0"/>
              </a:spcBef>
              <a:spcAft>
                <a:spcPts val="0"/>
              </a:spcAft>
              <a:buClr>
                <a:srgbClr val="434343"/>
              </a:buClr>
              <a:buSzPts val="3600"/>
              <a:buNone/>
              <a:defRPr sz="3600">
                <a:solidFill>
                  <a:srgbClr val="434343"/>
                </a:solidFill>
              </a:defRPr>
            </a:lvl6pPr>
            <a:lvl7pPr lvl="6" rtl="0" algn="ctr">
              <a:spcBef>
                <a:spcPts val="0"/>
              </a:spcBef>
              <a:spcAft>
                <a:spcPts val="0"/>
              </a:spcAft>
              <a:buClr>
                <a:srgbClr val="434343"/>
              </a:buClr>
              <a:buSzPts val="3600"/>
              <a:buNone/>
              <a:defRPr sz="3600">
                <a:solidFill>
                  <a:srgbClr val="434343"/>
                </a:solidFill>
              </a:defRPr>
            </a:lvl7pPr>
            <a:lvl8pPr lvl="7" rtl="0" algn="ctr">
              <a:spcBef>
                <a:spcPts val="0"/>
              </a:spcBef>
              <a:spcAft>
                <a:spcPts val="0"/>
              </a:spcAft>
              <a:buClr>
                <a:srgbClr val="434343"/>
              </a:buClr>
              <a:buSzPts val="3600"/>
              <a:buNone/>
              <a:defRPr sz="3600">
                <a:solidFill>
                  <a:srgbClr val="434343"/>
                </a:solidFill>
              </a:defRPr>
            </a:lvl8pPr>
            <a:lvl9pPr lvl="8" rtl="0" algn="ctr">
              <a:spcBef>
                <a:spcPts val="0"/>
              </a:spcBef>
              <a:spcAft>
                <a:spcPts val="0"/>
              </a:spcAft>
              <a:buClr>
                <a:srgbClr val="434343"/>
              </a:buClr>
              <a:buSzPts val="3600"/>
              <a:buNone/>
              <a:defRPr sz="3600">
                <a:solidFill>
                  <a:srgbClr val="434343"/>
                </a:solidFill>
              </a:defRPr>
            </a:lvl9pPr>
          </a:lstStyle>
          <a:p>
            <a:r>
              <a:t>xx%</a:t>
            </a:r>
          </a:p>
        </p:txBody>
      </p:sp>
      <p:sp>
        <p:nvSpPr>
          <p:cNvPr id="1034" name="Google Shape;1034;p35"/>
          <p:cNvSpPr txBox="1"/>
          <p:nvPr>
            <p:ph hasCustomPrompt="1" idx="4" type="title"/>
          </p:nvPr>
        </p:nvSpPr>
        <p:spPr>
          <a:xfrm>
            <a:off x="914400" y="2373215"/>
            <a:ext cx="2009100" cy="697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solidFill>
                  <a:schemeClr val="accent2"/>
                </a:solidFill>
              </a:defRPr>
            </a:lvl1pPr>
            <a:lvl2pPr lvl="1" rtl="0" algn="ctr">
              <a:spcBef>
                <a:spcPts val="0"/>
              </a:spcBef>
              <a:spcAft>
                <a:spcPts val="0"/>
              </a:spcAft>
              <a:buClr>
                <a:srgbClr val="434343"/>
              </a:buClr>
              <a:buSzPts val="3600"/>
              <a:buNone/>
              <a:defRPr sz="3600">
                <a:solidFill>
                  <a:srgbClr val="434343"/>
                </a:solidFill>
              </a:defRPr>
            </a:lvl2pPr>
            <a:lvl3pPr lvl="2" rtl="0" algn="ctr">
              <a:spcBef>
                <a:spcPts val="0"/>
              </a:spcBef>
              <a:spcAft>
                <a:spcPts val="0"/>
              </a:spcAft>
              <a:buClr>
                <a:srgbClr val="434343"/>
              </a:buClr>
              <a:buSzPts val="3600"/>
              <a:buNone/>
              <a:defRPr sz="3600">
                <a:solidFill>
                  <a:srgbClr val="434343"/>
                </a:solidFill>
              </a:defRPr>
            </a:lvl3pPr>
            <a:lvl4pPr lvl="3" rtl="0" algn="ctr">
              <a:spcBef>
                <a:spcPts val="0"/>
              </a:spcBef>
              <a:spcAft>
                <a:spcPts val="0"/>
              </a:spcAft>
              <a:buClr>
                <a:srgbClr val="434343"/>
              </a:buClr>
              <a:buSzPts val="3600"/>
              <a:buNone/>
              <a:defRPr sz="3600">
                <a:solidFill>
                  <a:srgbClr val="434343"/>
                </a:solidFill>
              </a:defRPr>
            </a:lvl4pPr>
            <a:lvl5pPr lvl="4" rtl="0" algn="ctr">
              <a:spcBef>
                <a:spcPts val="0"/>
              </a:spcBef>
              <a:spcAft>
                <a:spcPts val="0"/>
              </a:spcAft>
              <a:buClr>
                <a:srgbClr val="434343"/>
              </a:buClr>
              <a:buSzPts val="3600"/>
              <a:buNone/>
              <a:defRPr sz="3600">
                <a:solidFill>
                  <a:srgbClr val="434343"/>
                </a:solidFill>
              </a:defRPr>
            </a:lvl5pPr>
            <a:lvl6pPr lvl="5" rtl="0" algn="ctr">
              <a:spcBef>
                <a:spcPts val="0"/>
              </a:spcBef>
              <a:spcAft>
                <a:spcPts val="0"/>
              </a:spcAft>
              <a:buClr>
                <a:srgbClr val="434343"/>
              </a:buClr>
              <a:buSzPts val="3600"/>
              <a:buNone/>
              <a:defRPr sz="3600">
                <a:solidFill>
                  <a:srgbClr val="434343"/>
                </a:solidFill>
              </a:defRPr>
            </a:lvl6pPr>
            <a:lvl7pPr lvl="6" rtl="0" algn="ctr">
              <a:spcBef>
                <a:spcPts val="0"/>
              </a:spcBef>
              <a:spcAft>
                <a:spcPts val="0"/>
              </a:spcAft>
              <a:buClr>
                <a:srgbClr val="434343"/>
              </a:buClr>
              <a:buSzPts val="3600"/>
              <a:buNone/>
              <a:defRPr sz="3600">
                <a:solidFill>
                  <a:srgbClr val="434343"/>
                </a:solidFill>
              </a:defRPr>
            </a:lvl7pPr>
            <a:lvl8pPr lvl="7" rtl="0" algn="ctr">
              <a:spcBef>
                <a:spcPts val="0"/>
              </a:spcBef>
              <a:spcAft>
                <a:spcPts val="0"/>
              </a:spcAft>
              <a:buClr>
                <a:srgbClr val="434343"/>
              </a:buClr>
              <a:buSzPts val="3600"/>
              <a:buNone/>
              <a:defRPr sz="3600">
                <a:solidFill>
                  <a:srgbClr val="434343"/>
                </a:solidFill>
              </a:defRPr>
            </a:lvl8pPr>
            <a:lvl9pPr lvl="8" rtl="0" algn="ctr">
              <a:spcBef>
                <a:spcPts val="0"/>
              </a:spcBef>
              <a:spcAft>
                <a:spcPts val="0"/>
              </a:spcAft>
              <a:buClr>
                <a:srgbClr val="434343"/>
              </a:buClr>
              <a:buSzPts val="3600"/>
              <a:buNone/>
              <a:defRPr sz="3600">
                <a:solidFill>
                  <a:srgbClr val="434343"/>
                </a:solidFill>
              </a:defRPr>
            </a:lvl9pPr>
          </a:lstStyle>
          <a:p>
            <a:r>
              <a:t>xx%</a:t>
            </a:r>
          </a:p>
        </p:txBody>
      </p:sp>
      <p:sp>
        <p:nvSpPr>
          <p:cNvPr id="1035" name="Google Shape;1035;p35"/>
          <p:cNvSpPr txBox="1"/>
          <p:nvPr>
            <p:ph hasCustomPrompt="1" idx="5" type="title"/>
          </p:nvPr>
        </p:nvSpPr>
        <p:spPr>
          <a:xfrm>
            <a:off x="914400" y="3362033"/>
            <a:ext cx="2009100" cy="697800"/>
          </a:xfrm>
          <a:prstGeom prst="rect">
            <a:avLst/>
          </a:prstGeom>
        </p:spPr>
        <p:txBody>
          <a:bodyPr anchorCtr="0" anchor="ctr" bIns="91425" lIns="91425" spcFirstLastPara="1" rIns="91425" wrap="square" tIns="91425">
            <a:noAutofit/>
          </a:bodyPr>
          <a:lstStyle>
            <a:lvl1pPr indent="0" lvl="0" marL="0" marR="0" rtl="0">
              <a:lnSpc>
                <a:spcPct val="100000"/>
              </a:lnSpc>
              <a:spcBef>
                <a:spcPts val="0"/>
              </a:spcBef>
              <a:spcAft>
                <a:spcPts val="0"/>
              </a:spcAft>
              <a:buSzPts val="3600"/>
              <a:buFont typeface="Staatliches"/>
              <a:buNone/>
              <a:defRPr>
                <a:solidFill>
                  <a:schemeClr val="accent3"/>
                </a:solidFill>
              </a:defRPr>
            </a:lvl1pPr>
            <a:lvl2pPr lvl="1"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2pPr>
            <a:lvl3pPr lvl="2"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3pPr>
            <a:lvl4pPr lvl="3"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4pPr>
            <a:lvl5pPr lvl="4"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5pPr>
            <a:lvl6pPr lvl="5"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6pPr>
            <a:lvl7pPr lvl="6"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7pPr>
            <a:lvl8pPr lvl="7"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8pPr>
            <a:lvl9pPr lvl="8"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9pPr>
          </a:lstStyle>
          <a:p>
            <a:r>
              <a:t>xx%</a:t>
            </a:r>
          </a:p>
        </p:txBody>
      </p:sp>
      <p:sp>
        <p:nvSpPr>
          <p:cNvPr id="1036" name="Google Shape;1036;p35"/>
          <p:cNvSpPr txBox="1"/>
          <p:nvPr>
            <p:ph idx="6" type="title"/>
          </p:nvPr>
        </p:nvSpPr>
        <p:spPr>
          <a:xfrm>
            <a:off x="868325" y="548472"/>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37" name="Google Shape;1037;p35"/>
          <p:cNvSpPr/>
          <p:nvPr/>
        </p:nvSpPr>
        <p:spPr>
          <a:xfrm>
            <a:off x="6411464" y="4341794"/>
            <a:ext cx="2814644" cy="858004"/>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2" y="-118694"/>
            <a:ext cx="2668237" cy="406084"/>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1" y="-118700"/>
            <a:ext cx="1946477" cy="876726"/>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0" name="Google Shape;1040;p35"/>
          <p:cNvPicPr preferRelativeResize="0"/>
          <p:nvPr/>
        </p:nvPicPr>
        <p:blipFill>
          <a:blip r:embed="rId2">
            <a:alphaModFix/>
          </a:blip>
          <a:stretch>
            <a:fillRect/>
          </a:stretch>
        </p:blipFill>
        <p:spPr>
          <a:xfrm>
            <a:off x="6421700" y="3608350"/>
            <a:ext cx="2865178" cy="1611652"/>
          </a:xfrm>
          <a:prstGeom prst="rect">
            <a:avLst/>
          </a:prstGeom>
          <a:noFill/>
          <a:ln>
            <a:noFill/>
          </a:ln>
        </p:spPr>
      </p:pic>
      <p:pic>
        <p:nvPicPr>
          <p:cNvPr id="1041" name="Google Shape;1041;p35"/>
          <p:cNvPicPr preferRelativeResize="0"/>
          <p:nvPr/>
        </p:nvPicPr>
        <p:blipFill rotWithShape="1">
          <a:blip r:embed="rId3">
            <a:alphaModFix/>
          </a:blip>
          <a:srcRect b="29" l="0" r="0" t="63227"/>
          <a:stretch/>
        </p:blipFill>
        <p:spPr>
          <a:xfrm>
            <a:off x="-179200" y="-295274"/>
            <a:ext cx="1211950" cy="7638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
    <p:bg>
      <p:bgPr>
        <a:solidFill>
          <a:srgbClr val="FFFFFF"/>
        </a:solidFill>
      </p:bgPr>
    </p:bg>
    <p:spTree>
      <p:nvGrpSpPr>
        <p:cNvPr id="1042" name="Shape 1042"/>
        <p:cNvGrpSpPr/>
        <p:nvPr/>
      </p:nvGrpSpPr>
      <p:grpSpPr>
        <a:xfrm>
          <a:off x="0" y="0"/>
          <a:ext cx="0" cy="0"/>
          <a:chOff x="0" y="0"/>
          <a:chExt cx="0" cy="0"/>
        </a:xfrm>
      </p:grpSpPr>
      <p:sp>
        <p:nvSpPr>
          <p:cNvPr id="1043" name="Google Shape;1043;p36"/>
          <p:cNvSpPr txBox="1"/>
          <p:nvPr>
            <p:ph type="title"/>
          </p:nvPr>
        </p:nvSpPr>
        <p:spPr>
          <a:xfrm>
            <a:off x="914316" y="550565"/>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4" name="Google Shape;1044;p36"/>
          <p:cNvSpPr/>
          <p:nvPr/>
        </p:nvSpPr>
        <p:spPr>
          <a:xfrm>
            <a:off x="7913720" y="478129"/>
            <a:ext cx="94380" cy="86557"/>
          </a:xfrm>
          <a:custGeom>
            <a:rect b="b" l="l" r="r" t="t"/>
            <a:pathLst>
              <a:path extrusionOk="0" h="863" w="941">
                <a:moveTo>
                  <a:pt x="469" y="1"/>
                </a:moveTo>
                <a:cubicBezTo>
                  <a:pt x="272" y="1"/>
                  <a:pt x="91" y="141"/>
                  <a:pt x="48" y="341"/>
                </a:cubicBezTo>
                <a:cubicBezTo>
                  <a:pt x="1" y="576"/>
                  <a:pt x="148" y="803"/>
                  <a:pt x="379" y="853"/>
                </a:cubicBezTo>
                <a:cubicBezTo>
                  <a:pt x="409" y="860"/>
                  <a:pt x="439" y="863"/>
                  <a:pt x="469" y="863"/>
                </a:cubicBezTo>
                <a:cubicBezTo>
                  <a:pt x="669" y="863"/>
                  <a:pt x="847" y="723"/>
                  <a:pt x="891" y="522"/>
                </a:cubicBezTo>
                <a:cubicBezTo>
                  <a:pt x="941" y="288"/>
                  <a:pt x="791" y="60"/>
                  <a:pt x="559" y="10"/>
                </a:cubicBezTo>
                <a:cubicBezTo>
                  <a:pt x="529" y="4"/>
                  <a:pt x="499" y="1"/>
                  <a:pt x="4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36"/>
          <p:cNvGrpSpPr/>
          <p:nvPr/>
        </p:nvGrpSpPr>
        <p:grpSpPr>
          <a:xfrm>
            <a:off x="7970121" y="-679169"/>
            <a:ext cx="2287929" cy="3725209"/>
            <a:chOff x="7970121" y="-679169"/>
            <a:chExt cx="2287929" cy="3725209"/>
          </a:xfrm>
        </p:grpSpPr>
        <p:sp>
          <p:nvSpPr>
            <p:cNvPr id="1046" name="Google Shape;1046;p36"/>
            <p:cNvSpPr/>
            <p:nvPr/>
          </p:nvSpPr>
          <p:spPr>
            <a:xfrm>
              <a:off x="8141194" y="779020"/>
              <a:ext cx="114841" cy="114841"/>
            </a:xfrm>
            <a:custGeom>
              <a:rect b="b" l="l" r="r" t="t"/>
              <a:pathLst>
                <a:path extrusionOk="0" h="1145" w="1145">
                  <a:moveTo>
                    <a:pt x="573" y="1"/>
                  </a:moveTo>
                  <a:cubicBezTo>
                    <a:pt x="258" y="1"/>
                    <a:pt x="1" y="255"/>
                    <a:pt x="1" y="573"/>
                  </a:cubicBezTo>
                  <a:cubicBezTo>
                    <a:pt x="1" y="887"/>
                    <a:pt x="258" y="1145"/>
                    <a:pt x="573" y="1145"/>
                  </a:cubicBezTo>
                  <a:cubicBezTo>
                    <a:pt x="891" y="1145"/>
                    <a:pt x="1145" y="887"/>
                    <a:pt x="1145" y="573"/>
                  </a:cubicBezTo>
                  <a:cubicBezTo>
                    <a:pt x="1145" y="255"/>
                    <a:pt x="891"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7985073" y="1238086"/>
              <a:ext cx="2272976" cy="1807954"/>
            </a:xfrm>
            <a:custGeom>
              <a:rect b="b" l="l" r="r" t="t"/>
              <a:pathLst>
                <a:path extrusionOk="0" h="8531" w="10725">
                  <a:moveTo>
                    <a:pt x="5102" y="1"/>
                  </a:moveTo>
                  <a:cubicBezTo>
                    <a:pt x="3336" y="1"/>
                    <a:pt x="1519" y="586"/>
                    <a:pt x="924" y="1918"/>
                  </a:cubicBezTo>
                  <a:cubicBezTo>
                    <a:pt x="1" y="3975"/>
                    <a:pt x="3175" y="5526"/>
                    <a:pt x="4529" y="7329"/>
                  </a:cubicBezTo>
                  <a:cubicBezTo>
                    <a:pt x="5175" y="8186"/>
                    <a:pt x="5888" y="8530"/>
                    <a:pt x="6584" y="8530"/>
                  </a:cubicBezTo>
                  <a:cubicBezTo>
                    <a:pt x="7921" y="8530"/>
                    <a:pt x="9196" y="7249"/>
                    <a:pt x="9801" y="5895"/>
                  </a:cubicBezTo>
                  <a:cubicBezTo>
                    <a:pt x="10725" y="3837"/>
                    <a:pt x="9801" y="1422"/>
                    <a:pt x="7744" y="502"/>
                  </a:cubicBezTo>
                  <a:cubicBezTo>
                    <a:pt x="7018" y="175"/>
                    <a:pt x="6068" y="1"/>
                    <a:pt x="5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 name="Google Shape;1048;p36"/>
            <p:cNvGrpSpPr/>
            <p:nvPr/>
          </p:nvGrpSpPr>
          <p:grpSpPr>
            <a:xfrm rot="5400000">
              <a:off x="8433777" y="-1142825"/>
              <a:ext cx="1291147" cy="2218459"/>
              <a:chOff x="4895725" y="2485200"/>
              <a:chExt cx="464525" cy="744050"/>
            </a:xfrm>
          </p:grpSpPr>
          <p:sp>
            <p:nvSpPr>
              <p:cNvPr id="1049" name="Google Shape;1049;p36"/>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6"/>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6"/>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6"/>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6"/>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6"/>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8" name="Google Shape;1078;p36"/>
          <p:cNvGrpSpPr/>
          <p:nvPr/>
        </p:nvGrpSpPr>
        <p:grpSpPr>
          <a:xfrm>
            <a:off x="-475512" y="3461619"/>
            <a:ext cx="1967899" cy="1878339"/>
            <a:chOff x="-475512" y="3461619"/>
            <a:chExt cx="1967899" cy="1878339"/>
          </a:xfrm>
        </p:grpSpPr>
        <p:sp>
          <p:nvSpPr>
            <p:cNvPr id="1079" name="Google Shape;1079;p36"/>
            <p:cNvSpPr/>
            <p:nvPr/>
          </p:nvSpPr>
          <p:spPr>
            <a:xfrm rot="4590804">
              <a:off x="-440975" y="4203758"/>
              <a:ext cx="971589" cy="837154"/>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6"/>
            <p:cNvSpPr/>
            <p:nvPr/>
          </p:nvSpPr>
          <p:spPr>
            <a:xfrm>
              <a:off x="-272122" y="4502808"/>
              <a:ext cx="971581" cy="837150"/>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 name="Google Shape;1081;p36"/>
            <p:cNvGrpSpPr/>
            <p:nvPr/>
          </p:nvGrpSpPr>
          <p:grpSpPr>
            <a:xfrm rot="-5400000">
              <a:off x="-294075" y="3483559"/>
              <a:ext cx="1808401" cy="1764522"/>
              <a:chOff x="2024475" y="4433550"/>
              <a:chExt cx="623350" cy="608225"/>
            </a:xfrm>
          </p:grpSpPr>
          <p:sp>
            <p:nvSpPr>
              <p:cNvPr id="1082" name="Google Shape;1082;p36"/>
              <p:cNvSpPr/>
              <p:nvPr/>
            </p:nvSpPr>
            <p:spPr>
              <a:xfrm>
                <a:off x="2637250" y="4451875"/>
                <a:ext cx="7875" cy="4200"/>
              </a:xfrm>
              <a:custGeom>
                <a:rect b="b" l="l" r="r" t="t"/>
                <a:pathLst>
                  <a:path extrusionOk="0" h="168" w="315">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6"/>
              <p:cNvSpPr/>
              <p:nvPr/>
            </p:nvSpPr>
            <p:spPr>
              <a:xfrm>
                <a:off x="2619025"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6"/>
              <p:cNvSpPr/>
              <p:nvPr/>
            </p:nvSpPr>
            <p:spPr>
              <a:xfrm>
                <a:off x="2619025"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6"/>
              <p:cNvSpPr/>
              <p:nvPr/>
            </p:nvSpPr>
            <p:spPr>
              <a:xfrm>
                <a:off x="2637000" y="4481350"/>
                <a:ext cx="10825" cy="10850"/>
              </a:xfrm>
              <a:custGeom>
                <a:rect b="b" l="l" r="r" t="t"/>
                <a:pathLst>
                  <a:path extrusionOk="0" h="434" w="433">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6"/>
              <p:cNvSpPr/>
              <p:nvPr/>
            </p:nvSpPr>
            <p:spPr>
              <a:xfrm>
                <a:off x="2637000" y="4517375"/>
                <a:ext cx="10825" cy="10850"/>
              </a:xfrm>
              <a:custGeom>
                <a:rect b="b" l="l" r="r" t="t"/>
                <a:pathLst>
                  <a:path extrusionOk="0" h="434" w="433">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6"/>
              <p:cNvSpPr/>
              <p:nvPr/>
            </p:nvSpPr>
            <p:spPr>
              <a:xfrm>
                <a:off x="2619025"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6"/>
              <p:cNvSpPr/>
              <p:nvPr/>
            </p:nvSpPr>
            <p:spPr>
              <a:xfrm>
                <a:off x="2619025" y="4571375"/>
                <a:ext cx="7425" cy="8450"/>
              </a:xfrm>
              <a:custGeom>
                <a:rect b="b" l="l" r="r" t="t"/>
                <a:pathLst>
                  <a:path extrusionOk="0" h="338" w="297">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6"/>
              <p:cNvSpPr/>
              <p:nvPr/>
            </p:nvSpPr>
            <p:spPr>
              <a:xfrm>
                <a:off x="2600975" y="4450775"/>
                <a:ext cx="10750" cy="5300"/>
              </a:xfrm>
              <a:custGeom>
                <a:rect b="b" l="l" r="r" t="t"/>
                <a:pathLst>
                  <a:path extrusionOk="0" h="212" w="430">
                    <a:moveTo>
                      <a:pt x="0" y="0"/>
                    </a:moveTo>
                    <a:lnTo>
                      <a:pt x="0" y="0"/>
                    </a:lnTo>
                    <a:cubicBezTo>
                      <a:pt x="3" y="120"/>
                      <a:pt x="99" y="211"/>
                      <a:pt x="218" y="211"/>
                    </a:cubicBezTo>
                    <a:cubicBezTo>
                      <a:pt x="330" y="211"/>
                      <a:pt x="419" y="123"/>
                      <a:pt x="429" y="14"/>
                    </a:cubicBezTo>
                    <a:lnTo>
                      <a:pt x="218" y="7"/>
                    </a:lnTo>
                    <a:lnTo>
                      <a:pt x="0"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6"/>
              <p:cNvSpPr/>
              <p:nvPr/>
            </p:nvSpPr>
            <p:spPr>
              <a:xfrm>
                <a:off x="2583000" y="446330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6"/>
              <p:cNvSpPr/>
              <p:nvPr/>
            </p:nvSpPr>
            <p:spPr>
              <a:xfrm>
                <a:off x="2600975" y="448135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6"/>
              <p:cNvSpPr/>
              <p:nvPr/>
            </p:nvSpPr>
            <p:spPr>
              <a:xfrm>
                <a:off x="2583000" y="4499325"/>
                <a:ext cx="10750" cy="10825"/>
              </a:xfrm>
              <a:custGeom>
                <a:rect b="b" l="l" r="r" t="t"/>
                <a:pathLst>
                  <a:path extrusionOk="0" h="433" w="43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6"/>
              <p:cNvSpPr/>
              <p:nvPr/>
            </p:nvSpPr>
            <p:spPr>
              <a:xfrm>
                <a:off x="2583000" y="453535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6"/>
              <p:cNvSpPr/>
              <p:nvPr/>
            </p:nvSpPr>
            <p:spPr>
              <a:xfrm>
                <a:off x="2600975" y="4517375"/>
                <a:ext cx="10825" cy="10850"/>
              </a:xfrm>
              <a:custGeom>
                <a:rect b="b" l="l" r="r" t="t"/>
                <a:pathLst>
                  <a:path extrusionOk="0" h="434" w="433">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6"/>
              <p:cNvSpPr/>
              <p:nvPr/>
            </p:nvSpPr>
            <p:spPr>
              <a:xfrm>
                <a:off x="2600975" y="455340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6"/>
              <p:cNvSpPr/>
              <p:nvPr/>
            </p:nvSpPr>
            <p:spPr>
              <a:xfrm>
                <a:off x="2583000" y="4571375"/>
                <a:ext cx="10750" cy="10825"/>
              </a:xfrm>
              <a:custGeom>
                <a:rect b="b" l="l" r="r" t="t"/>
                <a:pathLst>
                  <a:path extrusionOk="0" h="433" w="43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6"/>
              <p:cNvSpPr/>
              <p:nvPr/>
            </p:nvSpPr>
            <p:spPr>
              <a:xfrm>
                <a:off x="2600975" y="4589425"/>
                <a:ext cx="8525" cy="7875"/>
              </a:xfrm>
              <a:custGeom>
                <a:rect b="b" l="l" r="r" t="t"/>
                <a:pathLst>
                  <a:path extrusionOk="0" h="315" w="341">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6"/>
              <p:cNvSpPr/>
              <p:nvPr/>
            </p:nvSpPr>
            <p:spPr>
              <a:xfrm>
                <a:off x="2584275" y="4607650"/>
                <a:ext cx="3000" cy="1825"/>
              </a:xfrm>
              <a:custGeom>
                <a:rect b="b" l="l" r="r" t="t"/>
                <a:pathLst>
                  <a:path extrusionOk="0" h="73" w="120">
                    <a:moveTo>
                      <a:pt x="119" y="1"/>
                    </a:moveTo>
                    <a:lnTo>
                      <a:pt x="119" y="1"/>
                    </a:lnTo>
                    <a:cubicBezTo>
                      <a:pt x="72" y="11"/>
                      <a:pt x="31" y="35"/>
                      <a:pt x="1" y="72"/>
                    </a:cubicBezTo>
                    <a:cubicBezTo>
                      <a:pt x="38" y="48"/>
                      <a:pt x="83" y="24"/>
                      <a:pt x="1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a:off x="254687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a:off x="2564950" y="4449675"/>
                <a:ext cx="10825" cy="6400"/>
              </a:xfrm>
              <a:custGeom>
                <a:rect b="b" l="l" r="r" t="t"/>
                <a:pathLst>
                  <a:path extrusionOk="0" h="256" w="433">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6"/>
              <p:cNvSpPr/>
              <p:nvPr/>
            </p:nvSpPr>
            <p:spPr>
              <a:xfrm>
                <a:off x="254687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6"/>
              <p:cNvSpPr/>
              <p:nvPr/>
            </p:nvSpPr>
            <p:spPr>
              <a:xfrm>
                <a:off x="256495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254687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256495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256495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254687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254687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256495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6"/>
              <p:cNvSpPr/>
              <p:nvPr/>
            </p:nvSpPr>
            <p:spPr>
              <a:xfrm>
                <a:off x="2528900" y="4448575"/>
                <a:ext cx="10850" cy="7500"/>
              </a:xfrm>
              <a:custGeom>
                <a:rect b="b" l="l" r="r" t="t"/>
                <a:pathLst>
                  <a:path extrusionOk="0" h="300" w="434">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6"/>
              <p:cNvSpPr/>
              <p:nvPr/>
            </p:nvSpPr>
            <p:spPr>
              <a:xfrm>
                <a:off x="25108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252890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25108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252890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25108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25108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
              <p:cNvSpPr/>
              <p:nvPr/>
            </p:nvSpPr>
            <p:spPr>
              <a:xfrm>
                <a:off x="252890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6"/>
              <p:cNvSpPr/>
              <p:nvPr/>
            </p:nvSpPr>
            <p:spPr>
              <a:xfrm>
                <a:off x="252890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25108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2528900" y="4625450"/>
                <a:ext cx="10525" cy="6500"/>
              </a:xfrm>
              <a:custGeom>
                <a:rect b="b" l="l" r="r" t="t"/>
                <a:pathLst>
                  <a:path extrusionOk="0" h="260" w="421">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247482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2492900" y="4447450"/>
                <a:ext cx="10825" cy="8625"/>
              </a:xfrm>
              <a:custGeom>
                <a:rect b="b" l="l" r="r" t="t"/>
                <a:pathLst>
                  <a:path extrusionOk="0" h="345" w="433">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a:off x="249290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a:off x="247482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6"/>
              <p:cNvSpPr/>
              <p:nvPr/>
            </p:nvSpPr>
            <p:spPr>
              <a:xfrm>
                <a:off x="247482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6"/>
              <p:cNvSpPr/>
              <p:nvPr/>
            </p:nvSpPr>
            <p:spPr>
              <a:xfrm>
                <a:off x="249290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6"/>
              <p:cNvSpPr/>
              <p:nvPr/>
            </p:nvSpPr>
            <p:spPr>
              <a:xfrm>
                <a:off x="247482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6"/>
              <p:cNvSpPr/>
              <p:nvPr/>
            </p:nvSpPr>
            <p:spPr>
              <a:xfrm>
                <a:off x="249290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6"/>
              <p:cNvSpPr/>
              <p:nvPr/>
            </p:nvSpPr>
            <p:spPr>
              <a:xfrm>
                <a:off x="247482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6"/>
              <p:cNvSpPr/>
              <p:nvPr/>
            </p:nvSpPr>
            <p:spPr>
              <a:xfrm>
                <a:off x="249290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6"/>
              <p:cNvSpPr/>
              <p:nvPr/>
            </p:nvSpPr>
            <p:spPr>
              <a:xfrm>
                <a:off x="2492900" y="4625450"/>
                <a:ext cx="10825" cy="10850"/>
              </a:xfrm>
              <a:custGeom>
                <a:rect b="b" l="l" r="r" t="t"/>
                <a:pathLst>
                  <a:path extrusionOk="0" h="434" w="433">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6"/>
              <p:cNvSpPr/>
              <p:nvPr/>
            </p:nvSpPr>
            <p:spPr>
              <a:xfrm>
                <a:off x="2456850" y="4446450"/>
                <a:ext cx="10850" cy="9625"/>
              </a:xfrm>
              <a:custGeom>
                <a:rect b="b" l="l" r="r" t="t"/>
                <a:pathLst>
                  <a:path extrusionOk="0" h="385" w="434">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6"/>
              <p:cNvSpPr/>
              <p:nvPr/>
            </p:nvSpPr>
            <p:spPr>
              <a:xfrm>
                <a:off x="2438800"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6"/>
              <p:cNvSpPr/>
              <p:nvPr/>
            </p:nvSpPr>
            <p:spPr>
              <a:xfrm>
                <a:off x="2438800"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6"/>
              <p:cNvSpPr/>
              <p:nvPr/>
            </p:nvSpPr>
            <p:spPr>
              <a:xfrm>
                <a:off x="245685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6"/>
              <p:cNvSpPr/>
              <p:nvPr/>
            </p:nvSpPr>
            <p:spPr>
              <a:xfrm>
                <a:off x="2438800"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6"/>
              <p:cNvSpPr/>
              <p:nvPr/>
            </p:nvSpPr>
            <p:spPr>
              <a:xfrm>
                <a:off x="245685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6"/>
              <p:cNvSpPr/>
              <p:nvPr/>
            </p:nvSpPr>
            <p:spPr>
              <a:xfrm>
                <a:off x="245685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6"/>
              <p:cNvSpPr/>
              <p:nvPr/>
            </p:nvSpPr>
            <p:spPr>
              <a:xfrm>
                <a:off x="2438800"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6"/>
              <p:cNvSpPr/>
              <p:nvPr/>
            </p:nvSpPr>
            <p:spPr>
              <a:xfrm>
                <a:off x="245685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6"/>
              <p:cNvSpPr/>
              <p:nvPr/>
            </p:nvSpPr>
            <p:spPr>
              <a:xfrm>
                <a:off x="2438800"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6"/>
              <p:cNvSpPr/>
              <p:nvPr/>
            </p:nvSpPr>
            <p:spPr>
              <a:xfrm>
                <a:off x="2456850" y="4625450"/>
                <a:ext cx="10850" cy="10850"/>
              </a:xfrm>
              <a:custGeom>
                <a:rect b="b" l="l" r="r" t="t"/>
                <a:pathLst>
                  <a:path extrusionOk="0" h="434" w="434">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6"/>
              <p:cNvSpPr/>
              <p:nvPr/>
            </p:nvSpPr>
            <p:spPr>
              <a:xfrm>
                <a:off x="2420850" y="4445425"/>
                <a:ext cx="10825" cy="10650"/>
              </a:xfrm>
              <a:custGeom>
                <a:rect b="b" l="l" r="r" t="t"/>
                <a:pathLst>
                  <a:path extrusionOk="0" h="426" w="433">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6"/>
              <p:cNvSpPr/>
              <p:nvPr/>
            </p:nvSpPr>
            <p:spPr>
              <a:xfrm>
                <a:off x="2402775" y="446330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6"/>
              <p:cNvSpPr/>
              <p:nvPr/>
            </p:nvSpPr>
            <p:spPr>
              <a:xfrm>
                <a:off x="2420850" y="448135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6"/>
              <p:cNvSpPr/>
              <p:nvPr/>
            </p:nvSpPr>
            <p:spPr>
              <a:xfrm>
                <a:off x="2402775" y="4499325"/>
                <a:ext cx="10850" cy="10825"/>
              </a:xfrm>
              <a:custGeom>
                <a:rect b="b" l="l" r="r" t="t"/>
                <a:pathLst>
                  <a:path extrusionOk="0" h="433" w="434">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6"/>
              <p:cNvSpPr/>
              <p:nvPr/>
            </p:nvSpPr>
            <p:spPr>
              <a:xfrm>
                <a:off x="2402775" y="453535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6"/>
              <p:cNvSpPr/>
              <p:nvPr/>
            </p:nvSpPr>
            <p:spPr>
              <a:xfrm>
                <a:off x="2420850" y="4517375"/>
                <a:ext cx="10825" cy="10850"/>
              </a:xfrm>
              <a:custGeom>
                <a:rect b="b" l="l" r="r" t="t"/>
                <a:pathLst>
                  <a:path extrusionOk="0" h="434" w="433">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6"/>
              <p:cNvSpPr/>
              <p:nvPr/>
            </p:nvSpPr>
            <p:spPr>
              <a:xfrm>
                <a:off x="2420850" y="455340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6"/>
              <p:cNvSpPr/>
              <p:nvPr/>
            </p:nvSpPr>
            <p:spPr>
              <a:xfrm>
                <a:off x="2402775" y="4571375"/>
                <a:ext cx="10850" cy="10825"/>
              </a:xfrm>
              <a:custGeom>
                <a:rect b="b" l="l" r="r" t="t"/>
                <a:pathLst>
                  <a:path extrusionOk="0" h="433" w="434">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6"/>
              <p:cNvSpPr/>
              <p:nvPr/>
            </p:nvSpPr>
            <p:spPr>
              <a:xfrm>
                <a:off x="2420850" y="4589425"/>
                <a:ext cx="10825" cy="10850"/>
              </a:xfrm>
              <a:custGeom>
                <a:rect b="b" l="l" r="r" t="t"/>
                <a:pathLst>
                  <a:path extrusionOk="0" h="434" w="433">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6"/>
              <p:cNvSpPr/>
              <p:nvPr/>
            </p:nvSpPr>
            <p:spPr>
              <a:xfrm>
                <a:off x="2386025" y="4625450"/>
                <a:ext cx="9300" cy="4125"/>
              </a:xfrm>
              <a:custGeom>
                <a:rect b="b" l="l" r="r" t="t"/>
                <a:pathLst>
                  <a:path extrusionOk="0" h="165" w="372">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6"/>
              <p:cNvSpPr/>
              <p:nvPr/>
            </p:nvSpPr>
            <p:spPr>
              <a:xfrm>
                <a:off x="2402775" y="4607400"/>
                <a:ext cx="10850" cy="10850"/>
              </a:xfrm>
              <a:custGeom>
                <a:rect b="b" l="l" r="r" t="t"/>
                <a:pathLst>
                  <a:path extrusionOk="0" h="434" w="434">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6"/>
              <p:cNvSpPr/>
              <p:nvPr/>
            </p:nvSpPr>
            <p:spPr>
              <a:xfrm>
                <a:off x="2420850" y="4625450"/>
                <a:ext cx="10825" cy="9825"/>
              </a:xfrm>
              <a:custGeom>
                <a:rect b="b" l="l" r="r" t="t"/>
                <a:pathLst>
                  <a:path extrusionOk="0" h="393" w="433">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6"/>
              <p:cNvSpPr/>
              <p:nvPr/>
            </p:nvSpPr>
            <p:spPr>
              <a:xfrm>
                <a:off x="2384800" y="4445325"/>
                <a:ext cx="10775" cy="10750"/>
              </a:xfrm>
              <a:custGeom>
                <a:rect b="b" l="l" r="r" t="t"/>
                <a:pathLst>
                  <a:path extrusionOk="0" h="430" w="431">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6"/>
              <p:cNvSpPr/>
              <p:nvPr/>
            </p:nvSpPr>
            <p:spPr>
              <a:xfrm>
                <a:off x="2366750" y="446330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6"/>
              <p:cNvSpPr/>
              <p:nvPr/>
            </p:nvSpPr>
            <p:spPr>
              <a:xfrm>
                <a:off x="2384800" y="448135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6"/>
              <p:cNvSpPr/>
              <p:nvPr/>
            </p:nvSpPr>
            <p:spPr>
              <a:xfrm>
                <a:off x="2366750" y="4499325"/>
                <a:ext cx="10850" cy="10825"/>
              </a:xfrm>
              <a:custGeom>
                <a:rect b="b" l="l" r="r" t="t"/>
                <a:pathLst>
                  <a:path extrusionOk="0" h="433" w="434">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6"/>
              <p:cNvSpPr/>
              <p:nvPr/>
            </p:nvSpPr>
            <p:spPr>
              <a:xfrm>
                <a:off x="2384800" y="4517375"/>
                <a:ext cx="10775" cy="10850"/>
              </a:xfrm>
              <a:custGeom>
                <a:rect b="b" l="l" r="r" t="t"/>
                <a:pathLst>
                  <a:path extrusionOk="0" h="434" w="431">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6"/>
              <p:cNvSpPr/>
              <p:nvPr/>
            </p:nvSpPr>
            <p:spPr>
              <a:xfrm>
                <a:off x="2366750" y="453535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6"/>
              <p:cNvSpPr/>
              <p:nvPr/>
            </p:nvSpPr>
            <p:spPr>
              <a:xfrm>
                <a:off x="2384800" y="455340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6"/>
              <p:cNvSpPr/>
              <p:nvPr/>
            </p:nvSpPr>
            <p:spPr>
              <a:xfrm>
                <a:off x="2366750" y="4571375"/>
                <a:ext cx="10850" cy="10825"/>
              </a:xfrm>
              <a:custGeom>
                <a:rect b="b" l="l" r="r" t="t"/>
                <a:pathLst>
                  <a:path extrusionOk="0" h="433" w="434">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6"/>
              <p:cNvSpPr/>
              <p:nvPr/>
            </p:nvSpPr>
            <p:spPr>
              <a:xfrm>
                <a:off x="2366750" y="4607400"/>
                <a:ext cx="10850" cy="10850"/>
              </a:xfrm>
              <a:custGeom>
                <a:rect b="b" l="l" r="r" t="t"/>
                <a:pathLst>
                  <a:path extrusionOk="0" h="434" w="434">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6"/>
              <p:cNvSpPr/>
              <p:nvPr/>
            </p:nvSpPr>
            <p:spPr>
              <a:xfrm>
                <a:off x="2384800" y="4589425"/>
                <a:ext cx="10775" cy="10850"/>
              </a:xfrm>
              <a:custGeom>
                <a:rect b="b" l="l" r="r" t="t"/>
                <a:pathLst>
                  <a:path extrusionOk="0" h="434" w="431">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6"/>
              <p:cNvSpPr/>
              <p:nvPr/>
            </p:nvSpPr>
            <p:spPr>
              <a:xfrm>
                <a:off x="23487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6"/>
              <p:cNvSpPr/>
              <p:nvPr/>
            </p:nvSpPr>
            <p:spPr>
              <a:xfrm>
                <a:off x="23307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6"/>
              <p:cNvSpPr/>
              <p:nvPr/>
            </p:nvSpPr>
            <p:spPr>
              <a:xfrm>
                <a:off x="233072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6"/>
              <p:cNvSpPr/>
              <p:nvPr/>
            </p:nvSpPr>
            <p:spPr>
              <a:xfrm>
                <a:off x="23487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6"/>
              <p:cNvSpPr/>
              <p:nvPr/>
            </p:nvSpPr>
            <p:spPr>
              <a:xfrm>
                <a:off x="23487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6"/>
              <p:cNvSpPr/>
              <p:nvPr/>
            </p:nvSpPr>
            <p:spPr>
              <a:xfrm>
                <a:off x="23307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6"/>
              <p:cNvSpPr/>
              <p:nvPr/>
            </p:nvSpPr>
            <p:spPr>
              <a:xfrm>
                <a:off x="23307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6"/>
              <p:cNvSpPr/>
              <p:nvPr/>
            </p:nvSpPr>
            <p:spPr>
              <a:xfrm>
                <a:off x="23487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6"/>
              <p:cNvSpPr/>
              <p:nvPr/>
            </p:nvSpPr>
            <p:spPr>
              <a:xfrm>
                <a:off x="23487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6"/>
              <p:cNvSpPr/>
              <p:nvPr/>
            </p:nvSpPr>
            <p:spPr>
              <a:xfrm>
                <a:off x="2330725" y="4607400"/>
                <a:ext cx="10850" cy="10500"/>
              </a:xfrm>
              <a:custGeom>
                <a:rect b="b" l="l" r="r" t="t"/>
                <a:pathLst>
                  <a:path extrusionOk="0" h="420" w="434">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6"/>
              <p:cNvSpPr/>
              <p:nvPr/>
            </p:nvSpPr>
            <p:spPr>
              <a:xfrm>
                <a:off x="231267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6"/>
              <p:cNvSpPr/>
              <p:nvPr/>
            </p:nvSpPr>
            <p:spPr>
              <a:xfrm>
                <a:off x="229470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6"/>
              <p:cNvSpPr/>
              <p:nvPr/>
            </p:nvSpPr>
            <p:spPr>
              <a:xfrm>
                <a:off x="231267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6"/>
              <p:cNvSpPr/>
              <p:nvPr/>
            </p:nvSpPr>
            <p:spPr>
              <a:xfrm>
                <a:off x="229470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6"/>
              <p:cNvSpPr/>
              <p:nvPr/>
            </p:nvSpPr>
            <p:spPr>
              <a:xfrm>
                <a:off x="231267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6"/>
              <p:cNvSpPr/>
              <p:nvPr/>
            </p:nvSpPr>
            <p:spPr>
              <a:xfrm>
                <a:off x="229470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6"/>
              <p:cNvSpPr/>
              <p:nvPr/>
            </p:nvSpPr>
            <p:spPr>
              <a:xfrm>
                <a:off x="231267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6"/>
              <p:cNvSpPr/>
              <p:nvPr/>
            </p:nvSpPr>
            <p:spPr>
              <a:xfrm>
                <a:off x="229470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6"/>
              <p:cNvSpPr/>
              <p:nvPr/>
            </p:nvSpPr>
            <p:spPr>
              <a:xfrm>
                <a:off x="2294700" y="4607400"/>
                <a:ext cx="10850" cy="6675"/>
              </a:xfrm>
              <a:custGeom>
                <a:rect b="b" l="l" r="r" t="t"/>
                <a:pathLst>
                  <a:path extrusionOk="0" h="267" w="434">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6"/>
              <p:cNvSpPr/>
              <p:nvPr/>
            </p:nvSpPr>
            <p:spPr>
              <a:xfrm>
                <a:off x="231267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6"/>
              <p:cNvSpPr/>
              <p:nvPr/>
            </p:nvSpPr>
            <p:spPr>
              <a:xfrm>
                <a:off x="227665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6"/>
              <p:cNvSpPr/>
              <p:nvPr/>
            </p:nvSpPr>
            <p:spPr>
              <a:xfrm>
                <a:off x="225867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6"/>
              <p:cNvSpPr/>
              <p:nvPr/>
            </p:nvSpPr>
            <p:spPr>
              <a:xfrm>
                <a:off x="225867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6"/>
              <p:cNvSpPr/>
              <p:nvPr/>
            </p:nvSpPr>
            <p:spPr>
              <a:xfrm>
                <a:off x="227665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6"/>
              <p:cNvSpPr/>
              <p:nvPr/>
            </p:nvSpPr>
            <p:spPr>
              <a:xfrm>
                <a:off x="225867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6"/>
              <p:cNvSpPr/>
              <p:nvPr/>
            </p:nvSpPr>
            <p:spPr>
              <a:xfrm>
                <a:off x="227665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6"/>
              <p:cNvSpPr/>
              <p:nvPr/>
            </p:nvSpPr>
            <p:spPr>
              <a:xfrm>
                <a:off x="225867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6"/>
              <p:cNvSpPr/>
              <p:nvPr/>
            </p:nvSpPr>
            <p:spPr>
              <a:xfrm>
                <a:off x="227665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6"/>
              <p:cNvSpPr/>
              <p:nvPr/>
            </p:nvSpPr>
            <p:spPr>
              <a:xfrm>
                <a:off x="227665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6"/>
              <p:cNvSpPr/>
              <p:nvPr/>
            </p:nvSpPr>
            <p:spPr>
              <a:xfrm>
                <a:off x="2258675" y="4607400"/>
                <a:ext cx="10850" cy="9550"/>
              </a:xfrm>
              <a:custGeom>
                <a:rect b="b" l="l" r="r" t="t"/>
                <a:pathLst>
                  <a:path extrusionOk="0" h="382" w="434">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6"/>
              <p:cNvSpPr/>
              <p:nvPr/>
            </p:nvSpPr>
            <p:spPr>
              <a:xfrm>
                <a:off x="222265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6"/>
              <p:cNvSpPr/>
              <p:nvPr/>
            </p:nvSpPr>
            <p:spPr>
              <a:xfrm>
                <a:off x="224062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6"/>
              <p:cNvSpPr/>
              <p:nvPr/>
            </p:nvSpPr>
            <p:spPr>
              <a:xfrm>
                <a:off x="222265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6"/>
              <p:cNvSpPr/>
              <p:nvPr/>
            </p:nvSpPr>
            <p:spPr>
              <a:xfrm>
                <a:off x="224062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6"/>
              <p:cNvSpPr/>
              <p:nvPr/>
            </p:nvSpPr>
            <p:spPr>
              <a:xfrm>
                <a:off x="222265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6"/>
              <p:cNvSpPr/>
              <p:nvPr/>
            </p:nvSpPr>
            <p:spPr>
              <a:xfrm>
                <a:off x="224062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6"/>
              <p:cNvSpPr/>
              <p:nvPr/>
            </p:nvSpPr>
            <p:spPr>
              <a:xfrm>
                <a:off x="222265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6"/>
              <p:cNvSpPr/>
              <p:nvPr/>
            </p:nvSpPr>
            <p:spPr>
              <a:xfrm>
                <a:off x="224062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6"/>
              <p:cNvSpPr/>
              <p:nvPr/>
            </p:nvSpPr>
            <p:spPr>
              <a:xfrm>
                <a:off x="224062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6"/>
              <p:cNvSpPr/>
              <p:nvPr/>
            </p:nvSpPr>
            <p:spPr>
              <a:xfrm>
                <a:off x="2222650" y="4607400"/>
                <a:ext cx="10850" cy="10850"/>
              </a:xfrm>
              <a:custGeom>
                <a:rect b="b" l="l" r="r" t="t"/>
                <a:pathLst>
                  <a:path extrusionOk="0" h="434" w="434">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6"/>
              <p:cNvSpPr/>
              <p:nvPr/>
            </p:nvSpPr>
            <p:spPr>
              <a:xfrm>
                <a:off x="21866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6"/>
              <p:cNvSpPr/>
              <p:nvPr/>
            </p:nvSpPr>
            <p:spPr>
              <a:xfrm>
                <a:off x="22046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a:off x="22046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a:off x="2204588" y="4481313"/>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a:off x="21866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22046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22046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21866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22046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6"/>
              <p:cNvSpPr/>
              <p:nvPr/>
            </p:nvSpPr>
            <p:spPr>
              <a:xfrm>
                <a:off x="2186625" y="4607400"/>
                <a:ext cx="10850" cy="10850"/>
              </a:xfrm>
              <a:custGeom>
                <a:rect b="b" l="l" r="r" t="t"/>
                <a:pathLst>
                  <a:path extrusionOk="0" h="434" w="434">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6"/>
              <p:cNvSpPr/>
              <p:nvPr/>
            </p:nvSpPr>
            <p:spPr>
              <a:xfrm>
                <a:off x="2204600" y="4625450"/>
                <a:ext cx="10850" cy="10850"/>
              </a:xfrm>
              <a:custGeom>
                <a:rect b="b" l="l" r="r" t="t"/>
                <a:pathLst>
                  <a:path extrusionOk="0" h="434" w="434">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6"/>
              <p:cNvSpPr/>
              <p:nvPr/>
            </p:nvSpPr>
            <p:spPr>
              <a:xfrm>
                <a:off x="2186625" y="4643500"/>
                <a:ext cx="10425" cy="10075"/>
              </a:xfrm>
              <a:custGeom>
                <a:rect b="b" l="l" r="r" t="t"/>
                <a:pathLst>
                  <a:path extrusionOk="0" h="403" w="417">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a:off x="2152800" y="4436975"/>
                <a:ext cx="6000" cy="1125"/>
              </a:xfrm>
              <a:custGeom>
                <a:rect b="b" l="l" r="r" t="t"/>
                <a:pathLst>
                  <a:path extrusionOk="0" h="45" w="240">
                    <a:moveTo>
                      <a:pt x="1" y="0"/>
                    </a:moveTo>
                    <a:lnTo>
                      <a:pt x="1" y="0"/>
                    </a:lnTo>
                    <a:cubicBezTo>
                      <a:pt x="39" y="27"/>
                      <a:pt x="79" y="45"/>
                      <a:pt x="127" y="45"/>
                    </a:cubicBezTo>
                    <a:cubicBezTo>
                      <a:pt x="172" y="45"/>
                      <a:pt x="209" y="27"/>
                      <a:pt x="240" y="7"/>
                    </a:cubicBezTo>
                    <a:lnTo>
                      <a:pt x="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a:off x="2150600" y="446330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a:off x="2168575" y="4445325"/>
                <a:ext cx="10825" cy="10750"/>
              </a:xfrm>
              <a:custGeom>
                <a:rect b="b" l="l" r="r" t="t"/>
                <a:pathLst>
                  <a:path extrusionOk="0" h="430" w="433">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6"/>
              <p:cNvSpPr/>
              <p:nvPr/>
            </p:nvSpPr>
            <p:spPr>
              <a:xfrm>
                <a:off x="2168575" y="448135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6"/>
              <p:cNvSpPr/>
              <p:nvPr/>
            </p:nvSpPr>
            <p:spPr>
              <a:xfrm>
                <a:off x="2150600" y="4499325"/>
                <a:ext cx="10750" cy="10825"/>
              </a:xfrm>
              <a:custGeom>
                <a:rect b="b" l="l" r="r" t="t"/>
                <a:pathLst>
                  <a:path extrusionOk="0" h="433" w="43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a:off x="2150600" y="453535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6"/>
              <p:cNvSpPr/>
              <p:nvPr/>
            </p:nvSpPr>
            <p:spPr>
              <a:xfrm>
                <a:off x="2168575" y="4517375"/>
                <a:ext cx="10825" cy="10850"/>
              </a:xfrm>
              <a:custGeom>
                <a:rect b="b" l="l" r="r" t="t"/>
                <a:pathLst>
                  <a:path extrusionOk="0" h="434" w="433">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6"/>
              <p:cNvSpPr/>
              <p:nvPr/>
            </p:nvSpPr>
            <p:spPr>
              <a:xfrm>
                <a:off x="2150600" y="4571375"/>
                <a:ext cx="10750" cy="10825"/>
              </a:xfrm>
              <a:custGeom>
                <a:rect b="b" l="l" r="r" t="t"/>
                <a:pathLst>
                  <a:path extrusionOk="0" h="433" w="43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a:off x="2168575" y="455340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a:off x="2150600" y="4607400"/>
                <a:ext cx="10750" cy="10850"/>
              </a:xfrm>
              <a:custGeom>
                <a:rect b="b" l="l" r="r" t="t"/>
                <a:pathLst>
                  <a:path extrusionOk="0" h="434" w="43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6"/>
              <p:cNvSpPr/>
              <p:nvPr/>
            </p:nvSpPr>
            <p:spPr>
              <a:xfrm>
                <a:off x="2168575" y="4589425"/>
                <a:ext cx="10825" cy="10850"/>
              </a:xfrm>
              <a:custGeom>
                <a:rect b="b" l="l" r="r" t="t"/>
                <a:pathLst>
                  <a:path extrusionOk="0" h="434" w="433">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6"/>
              <p:cNvSpPr/>
              <p:nvPr/>
            </p:nvSpPr>
            <p:spPr>
              <a:xfrm>
                <a:off x="2168575" y="4625450"/>
                <a:ext cx="10825" cy="10850"/>
              </a:xfrm>
              <a:custGeom>
                <a:rect b="b" l="l" r="r" t="t"/>
                <a:pathLst>
                  <a:path extrusionOk="0" h="434" w="433">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a:off x="2150600" y="4643500"/>
                <a:ext cx="10750" cy="10750"/>
              </a:xfrm>
              <a:custGeom>
                <a:rect b="b" l="l" r="r" t="t"/>
                <a:pathLst>
                  <a:path extrusionOk="0" h="430" w="43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a:off x="2150600" y="4679550"/>
                <a:ext cx="10750" cy="10825"/>
              </a:xfrm>
              <a:custGeom>
                <a:rect b="b" l="l" r="r" t="t"/>
                <a:pathLst>
                  <a:path extrusionOk="0" h="433" w="43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6"/>
              <p:cNvSpPr/>
              <p:nvPr/>
            </p:nvSpPr>
            <p:spPr>
              <a:xfrm>
                <a:off x="2168575" y="4661475"/>
                <a:ext cx="10075" cy="10425"/>
              </a:xfrm>
              <a:custGeom>
                <a:rect b="b" l="l" r="r" t="t"/>
                <a:pathLst>
                  <a:path extrusionOk="0" h="417" w="403">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6"/>
              <p:cNvSpPr/>
              <p:nvPr/>
            </p:nvSpPr>
            <p:spPr>
              <a:xfrm>
                <a:off x="2150600" y="4896525"/>
                <a:ext cx="3450" cy="9575"/>
              </a:xfrm>
              <a:custGeom>
                <a:rect b="b" l="l" r="r" t="t"/>
                <a:pathLst>
                  <a:path extrusionOk="0" h="383" w="138">
                    <a:moveTo>
                      <a:pt x="103" y="1"/>
                    </a:moveTo>
                    <a:cubicBezTo>
                      <a:pt x="42" y="42"/>
                      <a:pt x="1" y="107"/>
                      <a:pt x="1" y="185"/>
                    </a:cubicBezTo>
                    <a:cubicBezTo>
                      <a:pt x="1" y="274"/>
                      <a:pt x="55" y="352"/>
                      <a:pt x="137" y="383"/>
                    </a:cubicBezTo>
                    <a:cubicBezTo>
                      <a:pt x="127" y="257"/>
                      <a:pt x="117" y="131"/>
                      <a:pt x="1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6"/>
              <p:cNvSpPr/>
              <p:nvPr/>
            </p:nvSpPr>
            <p:spPr>
              <a:xfrm>
                <a:off x="2150600" y="4932050"/>
                <a:ext cx="3850" cy="9975"/>
              </a:xfrm>
              <a:custGeom>
                <a:rect b="b" l="l" r="r" t="t"/>
                <a:pathLst>
                  <a:path extrusionOk="0" h="399" w="154">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6"/>
              <p:cNvSpPr/>
              <p:nvPr/>
            </p:nvSpPr>
            <p:spPr>
              <a:xfrm>
                <a:off x="2115700" y="4435800"/>
                <a:ext cx="8350" cy="2300"/>
              </a:xfrm>
              <a:custGeom>
                <a:rect b="b" l="l" r="r" t="t"/>
                <a:pathLst>
                  <a:path extrusionOk="0" h="92" w="334">
                    <a:moveTo>
                      <a:pt x="0" y="0"/>
                    </a:moveTo>
                    <a:cubicBezTo>
                      <a:pt x="37" y="54"/>
                      <a:pt x="98" y="92"/>
                      <a:pt x="170" y="92"/>
                    </a:cubicBezTo>
                    <a:cubicBezTo>
                      <a:pt x="238" y="92"/>
                      <a:pt x="293" y="58"/>
                      <a:pt x="334" y="10"/>
                    </a:cubicBezTo>
                    <a:lnTo>
                      <a:pt x="0"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6"/>
              <p:cNvSpPr/>
              <p:nvPr/>
            </p:nvSpPr>
            <p:spPr>
              <a:xfrm>
                <a:off x="211447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6"/>
              <p:cNvSpPr/>
              <p:nvPr/>
            </p:nvSpPr>
            <p:spPr>
              <a:xfrm>
                <a:off x="2132550" y="4445325"/>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6"/>
              <p:cNvSpPr/>
              <p:nvPr/>
            </p:nvSpPr>
            <p:spPr>
              <a:xfrm>
                <a:off x="211447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6"/>
              <p:cNvSpPr/>
              <p:nvPr/>
            </p:nvSpPr>
            <p:spPr>
              <a:xfrm>
                <a:off x="2132550" y="448135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6"/>
              <p:cNvSpPr/>
              <p:nvPr/>
            </p:nvSpPr>
            <p:spPr>
              <a:xfrm>
                <a:off x="2132550" y="4517375"/>
                <a:ext cx="10850" cy="10850"/>
              </a:xfrm>
              <a:custGeom>
                <a:rect b="b" l="l" r="r" t="t"/>
                <a:pathLst>
                  <a:path extrusionOk="0" h="434" w="434">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6"/>
              <p:cNvSpPr/>
              <p:nvPr/>
            </p:nvSpPr>
            <p:spPr>
              <a:xfrm>
                <a:off x="211447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6"/>
              <p:cNvSpPr/>
              <p:nvPr/>
            </p:nvSpPr>
            <p:spPr>
              <a:xfrm>
                <a:off x="2132550" y="455340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6"/>
              <p:cNvSpPr/>
              <p:nvPr/>
            </p:nvSpPr>
            <p:spPr>
              <a:xfrm>
                <a:off x="211447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6"/>
              <p:cNvSpPr/>
              <p:nvPr/>
            </p:nvSpPr>
            <p:spPr>
              <a:xfrm>
                <a:off x="2132550" y="4589425"/>
                <a:ext cx="10850" cy="10850"/>
              </a:xfrm>
              <a:custGeom>
                <a:rect b="b" l="l" r="r" t="t"/>
                <a:pathLst>
                  <a:path extrusionOk="0" h="434" w="434">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6"/>
              <p:cNvSpPr/>
              <p:nvPr/>
            </p:nvSpPr>
            <p:spPr>
              <a:xfrm>
                <a:off x="211447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6"/>
              <p:cNvSpPr/>
              <p:nvPr/>
            </p:nvSpPr>
            <p:spPr>
              <a:xfrm>
                <a:off x="211447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6"/>
              <p:cNvSpPr/>
              <p:nvPr/>
            </p:nvSpPr>
            <p:spPr>
              <a:xfrm>
                <a:off x="2132550" y="4625450"/>
                <a:ext cx="10850" cy="10850"/>
              </a:xfrm>
              <a:custGeom>
                <a:rect b="b" l="l" r="r" t="t"/>
                <a:pathLst>
                  <a:path extrusionOk="0" h="434" w="434">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6"/>
              <p:cNvSpPr/>
              <p:nvPr/>
            </p:nvSpPr>
            <p:spPr>
              <a:xfrm>
                <a:off x="2132550" y="4661475"/>
                <a:ext cx="10850" cy="10850"/>
              </a:xfrm>
              <a:custGeom>
                <a:rect b="b" l="l" r="r" t="t"/>
                <a:pathLst>
                  <a:path extrusionOk="0" h="434" w="434">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6"/>
              <p:cNvSpPr/>
              <p:nvPr/>
            </p:nvSpPr>
            <p:spPr>
              <a:xfrm>
                <a:off x="211447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6"/>
              <p:cNvSpPr/>
              <p:nvPr/>
            </p:nvSpPr>
            <p:spPr>
              <a:xfrm>
                <a:off x="211447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6"/>
              <p:cNvSpPr/>
              <p:nvPr/>
            </p:nvSpPr>
            <p:spPr>
              <a:xfrm>
                <a:off x="2132550" y="4697500"/>
                <a:ext cx="10850" cy="10850"/>
              </a:xfrm>
              <a:custGeom>
                <a:rect b="b" l="l" r="r" t="t"/>
                <a:pathLst>
                  <a:path extrusionOk="0" h="434" w="434">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a:off x="211447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6"/>
              <p:cNvSpPr/>
              <p:nvPr/>
            </p:nvSpPr>
            <p:spPr>
              <a:xfrm>
                <a:off x="2132550" y="4733525"/>
                <a:ext cx="8725" cy="10850"/>
              </a:xfrm>
              <a:custGeom>
                <a:rect b="b" l="l" r="r" t="t"/>
                <a:pathLst>
                  <a:path extrusionOk="0" h="434" w="349">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p:nvPr/>
            </p:nvSpPr>
            <p:spPr>
              <a:xfrm>
                <a:off x="211447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a:off x="2132550" y="4769725"/>
                <a:ext cx="5050" cy="10600"/>
              </a:xfrm>
              <a:custGeom>
                <a:rect b="b" l="l" r="r" t="t"/>
                <a:pathLst>
                  <a:path extrusionOk="0" h="424" w="202">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a:off x="2132550" y="4805575"/>
                <a:ext cx="8300" cy="10850"/>
              </a:xfrm>
              <a:custGeom>
                <a:rect b="b" l="l" r="r" t="t"/>
                <a:pathLst>
                  <a:path extrusionOk="0" h="434" w="332">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a:off x="211447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6"/>
              <p:cNvSpPr/>
              <p:nvPr/>
            </p:nvSpPr>
            <p:spPr>
              <a:xfrm>
                <a:off x="2132550" y="4841700"/>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6"/>
              <p:cNvSpPr/>
              <p:nvPr/>
            </p:nvSpPr>
            <p:spPr>
              <a:xfrm>
                <a:off x="211447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6"/>
              <p:cNvSpPr/>
              <p:nvPr/>
            </p:nvSpPr>
            <p:spPr>
              <a:xfrm>
                <a:off x="211447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6"/>
              <p:cNvSpPr/>
              <p:nvPr/>
            </p:nvSpPr>
            <p:spPr>
              <a:xfrm>
                <a:off x="2132550" y="487772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6"/>
              <p:cNvSpPr/>
              <p:nvPr/>
            </p:nvSpPr>
            <p:spPr>
              <a:xfrm>
                <a:off x="211447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6"/>
              <p:cNvSpPr/>
              <p:nvPr/>
            </p:nvSpPr>
            <p:spPr>
              <a:xfrm>
                <a:off x="2132550" y="4913750"/>
                <a:ext cx="10850" cy="10825"/>
              </a:xfrm>
              <a:custGeom>
                <a:rect b="b" l="l" r="r" t="t"/>
                <a:pathLst>
                  <a:path extrusionOk="0" h="433" w="434">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6"/>
              <p:cNvSpPr/>
              <p:nvPr/>
            </p:nvSpPr>
            <p:spPr>
              <a:xfrm>
                <a:off x="211447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6"/>
              <p:cNvSpPr/>
              <p:nvPr/>
            </p:nvSpPr>
            <p:spPr>
              <a:xfrm>
                <a:off x="2132550" y="494977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6"/>
              <p:cNvSpPr/>
              <p:nvPr/>
            </p:nvSpPr>
            <p:spPr>
              <a:xfrm>
                <a:off x="2132550" y="4985800"/>
                <a:ext cx="9400" cy="10750"/>
              </a:xfrm>
              <a:custGeom>
                <a:rect b="b" l="l" r="r" t="t"/>
                <a:pathLst>
                  <a:path extrusionOk="0" h="430" w="376">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6"/>
              <p:cNvSpPr/>
              <p:nvPr/>
            </p:nvSpPr>
            <p:spPr>
              <a:xfrm>
                <a:off x="211447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6"/>
              <p:cNvSpPr/>
              <p:nvPr/>
            </p:nvSpPr>
            <p:spPr>
              <a:xfrm>
                <a:off x="2078900" y="4434675"/>
                <a:ext cx="9900" cy="3425"/>
              </a:xfrm>
              <a:custGeom>
                <a:rect b="b" l="l" r="r" t="t"/>
                <a:pathLst>
                  <a:path extrusionOk="0" h="137" w="396">
                    <a:moveTo>
                      <a:pt x="0" y="1"/>
                    </a:moveTo>
                    <a:lnTo>
                      <a:pt x="0" y="1"/>
                    </a:lnTo>
                    <a:cubicBezTo>
                      <a:pt x="34" y="79"/>
                      <a:pt x="109" y="137"/>
                      <a:pt x="201" y="137"/>
                    </a:cubicBezTo>
                    <a:cubicBezTo>
                      <a:pt x="287" y="137"/>
                      <a:pt x="358" y="86"/>
                      <a:pt x="395" y="14"/>
                    </a:cubicBezTo>
                    <a:lnTo>
                      <a:pt x="0"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6"/>
              <p:cNvSpPr/>
              <p:nvPr/>
            </p:nvSpPr>
            <p:spPr>
              <a:xfrm>
                <a:off x="20784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6"/>
              <p:cNvSpPr/>
              <p:nvPr/>
            </p:nvSpPr>
            <p:spPr>
              <a:xfrm>
                <a:off x="209652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6"/>
              <p:cNvSpPr/>
              <p:nvPr/>
            </p:nvSpPr>
            <p:spPr>
              <a:xfrm>
                <a:off x="20784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6"/>
              <p:cNvSpPr/>
              <p:nvPr/>
            </p:nvSpPr>
            <p:spPr>
              <a:xfrm>
                <a:off x="209652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6"/>
              <p:cNvSpPr/>
              <p:nvPr/>
            </p:nvSpPr>
            <p:spPr>
              <a:xfrm>
                <a:off x="209652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6"/>
              <p:cNvSpPr/>
              <p:nvPr/>
            </p:nvSpPr>
            <p:spPr>
              <a:xfrm>
                <a:off x="20784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6"/>
              <p:cNvSpPr/>
              <p:nvPr/>
            </p:nvSpPr>
            <p:spPr>
              <a:xfrm>
                <a:off x="20784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6"/>
              <p:cNvSpPr/>
              <p:nvPr/>
            </p:nvSpPr>
            <p:spPr>
              <a:xfrm>
                <a:off x="209652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6"/>
              <p:cNvSpPr/>
              <p:nvPr/>
            </p:nvSpPr>
            <p:spPr>
              <a:xfrm>
                <a:off x="20784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6"/>
              <p:cNvSpPr/>
              <p:nvPr/>
            </p:nvSpPr>
            <p:spPr>
              <a:xfrm>
                <a:off x="2096525" y="4589425"/>
                <a:ext cx="10825" cy="10850"/>
              </a:xfrm>
              <a:custGeom>
                <a:rect b="b" l="l" r="r" t="t"/>
                <a:pathLst>
                  <a:path extrusionOk="0" h="434" w="433">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6"/>
              <p:cNvSpPr/>
              <p:nvPr/>
            </p:nvSpPr>
            <p:spPr>
              <a:xfrm>
                <a:off x="2096525" y="4625450"/>
                <a:ext cx="10825" cy="10850"/>
              </a:xfrm>
              <a:custGeom>
                <a:rect b="b" l="l" r="r" t="t"/>
                <a:pathLst>
                  <a:path extrusionOk="0" h="434" w="433">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6"/>
              <p:cNvSpPr/>
              <p:nvPr/>
            </p:nvSpPr>
            <p:spPr>
              <a:xfrm>
                <a:off x="2078475" y="4643500"/>
                <a:ext cx="10825" cy="10750"/>
              </a:xfrm>
              <a:custGeom>
                <a:rect b="b" l="l" r="r" t="t"/>
                <a:pathLst>
                  <a:path extrusionOk="0" h="430" w="433">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6"/>
              <p:cNvSpPr/>
              <p:nvPr/>
            </p:nvSpPr>
            <p:spPr>
              <a:xfrm>
                <a:off x="2078475" y="467955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6"/>
              <p:cNvSpPr/>
              <p:nvPr/>
            </p:nvSpPr>
            <p:spPr>
              <a:xfrm>
                <a:off x="2096525" y="4661475"/>
                <a:ext cx="10825" cy="10850"/>
              </a:xfrm>
              <a:custGeom>
                <a:rect b="b" l="l" r="r" t="t"/>
                <a:pathLst>
                  <a:path extrusionOk="0" h="434" w="433">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6"/>
              <p:cNvSpPr/>
              <p:nvPr/>
            </p:nvSpPr>
            <p:spPr>
              <a:xfrm>
                <a:off x="2096525" y="469750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6"/>
              <p:cNvSpPr/>
              <p:nvPr/>
            </p:nvSpPr>
            <p:spPr>
              <a:xfrm>
                <a:off x="2078475" y="471555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6"/>
              <p:cNvSpPr/>
              <p:nvPr/>
            </p:nvSpPr>
            <p:spPr>
              <a:xfrm>
                <a:off x="2078475" y="475160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6"/>
              <p:cNvSpPr/>
              <p:nvPr/>
            </p:nvSpPr>
            <p:spPr>
              <a:xfrm>
                <a:off x="2096525" y="473352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6"/>
              <p:cNvSpPr/>
              <p:nvPr/>
            </p:nvSpPr>
            <p:spPr>
              <a:xfrm>
                <a:off x="2096525" y="476955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6"/>
              <p:cNvSpPr/>
              <p:nvPr/>
            </p:nvSpPr>
            <p:spPr>
              <a:xfrm>
                <a:off x="2078475" y="478760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6"/>
              <p:cNvSpPr/>
              <p:nvPr/>
            </p:nvSpPr>
            <p:spPr>
              <a:xfrm>
                <a:off x="2096525" y="480557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6"/>
              <p:cNvSpPr/>
              <p:nvPr/>
            </p:nvSpPr>
            <p:spPr>
              <a:xfrm>
                <a:off x="2078475" y="4823650"/>
                <a:ext cx="10825" cy="10825"/>
              </a:xfrm>
              <a:custGeom>
                <a:rect b="b" l="l" r="r" t="t"/>
                <a:pathLst>
                  <a:path extrusionOk="0" h="433" w="433">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6"/>
              <p:cNvSpPr/>
              <p:nvPr/>
            </p:nvSpPr>
            <p:spPr>
              <a:xfrm>
                <a:off x="2096525" y="4841700"/>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6"/>
              <p:cNvSpPr/>
              <p:nvPr/>
            </p:nvSpPr>
            <p:spPr>
              <a:xfrm>
                <a:off x="2078475" y="4859650"/>
                <a:ext cx="10825" cy="10850"/>
              </a:xfrm>
              <a:custGeom>
                <a:rect b="b" l="l" r="r" t="t"/>
                <a:pathLst>
                  <a:path extrusionOk="0" h="434" w="433">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6"/>
              <p:cNvSpPr/>
              <p:nvPr/>
            </p:nvSpPr>
            <p:spPr>
              <a:xfrm>
                <a:off x="2096525" y="487772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6"/>
              <p:cNvSpPr/>
              <p:nvPr/>
            </p:nvSpPr>
            <p:spPr>
              <a:xfrm>
                <a:off x="2078475" y="489570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6"/>
              <p:cNvSpPr/>
              <p:nvPr/>
            </p:nvSpPr>
            <p:spPr>
              <a:xfrm>
                <a:off x="2096525" y="491375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6"/>
              <p:cNvSpPr/>
              <p:nvPr/>
            </p:nvSpPr>
            <p:spPr>
              <a:xfrm>
                <a:off x="2078475" y="493170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6"/>
              <p:cNvSpPr/>
              <p:nvPr/>
            </p:nvSpPr>
            <p:spPr>
              <a:xfrm>
                <a:off x="2096525" y="494977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6"/>
              <p:cNvSpPr/>
              <p:nvPr/>
            </p:nvSpPr>
            <p:spPr>
              <a:xfrm>
                <a:off x="2078475" y="496775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6"/>
              <p:cNvSpPr/>
              <p:nvPr/>
            </p:nvSpPr>
            <p:spPr>
              <a:xfrm>
                <a:off x="2096525" y="498580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6"/>
              <p:cNvSpPr/>
              <p:nvPr/>
            </p:nvSpPr>
            <p:spPr>
              <a:xfrm>
                <a:off x="2078475" y="500375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6"/>
              <p:cNvSpPr/>
              <p:nvPr/>
            </p:nvSpPr>
            <p:spPr>
              <a:xfrm>
                <a:off x="2080950" y="5039875"/>
                <a:ext cx="3500" cy="975"/>
              </a:xfrm>
              <a:custGeom>
                <a:rect b="b" l="l" r="r" t="t"/>
                <a:pathLst>
                  <a:path extrusionOk="0" h="39" w="140">
                    <a:moveTo>
                      <a:pt x="119" y="1"/>
                    </a:moveTo>
                    <a:cubicBezTo>
                      <a:pt x="75" y="1"/>
                      <a:pt x="34" y="15"/>
                      <a:pt x="0" y="38"/>
                    </a:cubicBezTo>
                    <a:cubicBezTo>
                      <a:pt x="48" y="28"/>
                      <a:pt x="92" y="15"/>
                      <a:pt x="139" y="4"/>
                    </a:cubicBezTo>
                    <a:cubicBezTo>
                      <a:pt x="133" y="1"/>
                      <a:pt x="126" y="1"/>
                      <a:pt x="1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6"/>
              <p:cNvSpPr/>
              <p:nvPr/>
            </p:nvSpPr>
            <p:spPr>
              <a:xfrm>
                <a:off x="2096525" y="5021825"/>
                <a:ext cx="10825" cy="10850"/>
              </a:xfrm>
              <a:custGeom>
                <a:rect b="b" l="l" r="r" t="t"/>
                <a:pathLst>
                  <a:path extrusionOk="0" h="434" w="433">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a:off x="2042625" y="4433550"/>
                <a:ext cx="10400" cy="4550"/>
              </a:xfrm>
              <a:custGeom>
                <a:rect b="b" l="l" r="r" t="t"/>
                <a:pathLst>
                  <a:path extrusionOk="0" h="182" w="416">
                    <a:moveTo>
                      <a:pt x="0" y="1"/>
                    </a:moveTo>
                    <a:cubicBezTo>
                      <a:pt x="21" y="103"/>
                      <a:pt x="102" y="182"/>
                      <a:pt x="211" y="182"/>
                    </a:cubicBezTo>
                    <a:cubicBezTo>
                      <a:pt x="313" y="182"/>
                      <a:pt x="395" y="110"/>
                      <a:pt x="416" y="15"/>
                    </a:cubicBezTo>
                    <a:lnTo>
                      <a:pt x="0"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a:off x="204242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a:off x="2060500" y="4445325"/>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6"/>
              <p:cNvSpPr/>
              <p:nvPr/>
            </p:nvSpPr>
            <p:spPr>
              <a:xfrm>
                <a:off x="204242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6"/>
              <p:cNvSpPr/>
              <p:nvPr/>
            </p:nvSpPr>
            <p:spPr>
              <a:xfrm>
                <a:off x="2060500" y="448135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6"/>
              <p:cNvSpPr/>
              <p:nvPr/>
            </p:nvSpPr>
            <p:spPr>
              <a:xfrm>
                <a:off x="204242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6"/>
              <p:cNvSpPr/>
              <p:nvPr/>
            </p:nvSpPr>
            <p:spPr>
              <a:xfrm>
                <a:off x="2060500" y="4517375"/>
                <a:ext cx="10850" cy="10850"/>
              </a:xfrm>
              <a:custGeom>
                <a:rect b="b" l="l" r="r" t="t"/>
                <a:pathLst>
                  <a:path extrusionOk="0" h="434" w="434">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6"/>
              <p:cNvSpPr/>
              <p:nvPr/>
            </p:nvSpPr>
            <p:spPr>
              <a:xfrm>
                <a:off x="2060500" y="455340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6"/>
              <p:cNvSpPr/>
              <p:nvPr/>
            </p:nvSpPr>
            <p:spPr>
              <a:xfrm>
                <a:off x="2024725" y="4589425"/>
                <a:ext cx="10575" cy="10850"/>
              </a:xfrm>
              <a:custGeom>
                <a:rect b="b" l="l" r="r" t="t"/>
                <a:pathLst>
                  <a:path extrusionOk="0" h="434" w="423">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6"/>
              <p:cNvSpPr/>
              <p:nvPr/>
            </p:nvSpPr>
            <p:spPr>
              <a:xfrm>
                <a:off x="204242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6"/>
              <p:cNvSpPr/>
              <p:nvPr/>
            </p:nvSpPr>
            <p:spPr>
              <a:xfrm>
                <a:off x="204242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6"/>
              <p:cNvSpPr/>
              <p:nvPr/>
            </p:nvSpPr>
            <p:spPr>
              <a:xfrm>
                <a:off x="2060500" y="4589425"/>
                <a:ext cx="10850" cy="10850"/>
              </a:xfrm>
              <a:custGeom>
                <a:rect b="b" l="l" r="r" t="t"/>
                <a:pathLst>
                  <a:path extrusionOk="0" h="434" w="434">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6"/>
              <p:cNvSpPr/>
              <p:nvPr/>
            </p:nvSpPr>
            <p:spPr>
              <a:xfrm>
                <a:off x="2025050" y="4625450"/>
                <a:ext cx="10250" cy="10850"/>
              </a:xfrm>
              <a:custGeom>
                <a:rect b="b" l="l" r="r" t="t"/>
                <a:pathLst>
                  <a:path extrusionOk="0" h="434" w="41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6"/>
              <p:cNvSpPr/>
              <p:nvPr/>
            </p:nvSpPr>
            <p:spPr>
              <a:xfrm>
                <a:off x="204242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6"/>
              <p:cNvSpPr/>
              <p:nvPr/>
            </p:nvSpPr>
            <p:spPr>
              <a:xfrm>
                <a:off x="2060500" y="4625450"/>
                <a:ext cx="10850" cy="10850"/>
              </a:xfrm>
              <a:custGeom>
                <a:rect b="b" l="l" r="r" t="t"/>
                <a:pathLst>
                  <a:path extrusionOk="0" h="434" w="434">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6"/>
              <p:cNvSpPr/>
              <p:nvPr/>
            </p:nvSpPr>
            <p:spPr>
              <a:xfrm>
                <a:off x="2025325" y="4661475"/>
                <a:ext cx="9975" cy="10850"/>
              </a:xfrm>
              <a:custGeom>
                <a:rect b="b" l="l" r="r" t="t"/>
                <a:pathLst>
                  <a:path extrusionOk="0" h="434" w="399">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6"/>
              <p:cNvSpPr/>
              <p:nvPr/>
            </p:nvSpPr>
            <p:spPr>
              <a:xfrm>
                <a:off x="2060500" y="4661475"/>
                <a:ext cx="10850" cy="10850"/>
              </a:xfrm>
              <a:custGeom>
                <a:rect b="b" l="l" r="r" t="t"/>
                <a:pathLst>
                  <a:path extrusionOk="0" h="434" w="434">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6"/>
              <p:cNvSpPr/>
              <p:nvPr/>
            </p:nvSpPr>
            <p:spPr>
              <a:xfrm>
                <a:off x="2025650" y="4697500"/>
                <a:ext cx="9650" cy="10850"/>
              </a:xfrm>
              <a:custGeom>
                <a:rect b="b" l="l" r="r" t="t"/>
                <a:pathLst>
                  <a:path extrusionOk="0" h="434" w="386">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6"/>
              <p:cNvSpPr/>
              <p:nvPr/>
            </p:nvSpPr>
            <p:spPr>
              <a:xfrm>
                <a:off x="204242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6"/>
              <p:cNvSpPr/>
              <p:nvPr/>
            </p:nvSpPr>
            <p:spPr>
              <a:xfrm>
                <a:off x="2060500" y="469750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6"/>
              <p:cNvSpPr/>
              <p:nvPr/>
            </p:nvSpPr>
            <p:spPr>
              <a:xfrm>
                <a:off x="2026000" y="4733525"/>
                <a:ext cx="9300" cy="10850"/>
              </a:xfrm>
              <a:custGeom>
                <a:rect b="b" l="l" r="r" t="t"/>
                <a:pathLst>
                  <a:path extrusionOk="0" h="434" w="372">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6"/>
              <p:cNvSpPr/>
              <p:nvPr/>
            </p:nvSpPr>
            <p:spPr>
              <a:xfrm>
                <a:off x="204242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6"/>
              <p:cNvSpPr/>
              <p:nvPr/>
            </p:nvSpPr>
            <p:spPr>
              <a:xfrm>
                <a:off x="204242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6"/>
              <p:cNvSpPr/>
              <p:nvPr/>
            </p:nvSpPr>
            <p:spPr>
              <a:xfrm>
                <a:off x="2026275" y="4769550"/>
                <a:ext cx="9025" cy="10850"/>
              </a:xfrm>
              <a:custGeom>
                <a:rect b="b" l="l" r="r" t="t"/>
                <a:pathLst>
                  <a:path extrusionOk="0" h="434" w="361">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6"/>
              <p:cNvSpPr/>
              <p:nvPr/>
            </p:nvSpPr>
            <p:spPr>
              <a:xfrm>
                <a:off x="2060500" y="473352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6"/>
              <p:cNvSpPr/>
              <p:nvPr/>
            </p:nvSpPr>
            <p:spPr>
              <a:xfrm>
                <a:off x="204242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6"/>
              <p:cNvSpPr/>
              <p:nvPr/>
            </p:nvSpPr>
            <p:spPr>
              <a:xfrm>
                <a:off x="2060500" y="476955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6"/>
              <p:cNvSpPr/>
              <p:nvPr/>
            </p:nvSpPr>
            <p:spPr>
              <a:xfrm>
                <a:off x="2026600" y="4805575"/>
                <a:ext cx="8700" cy="10850"/>
              </a:xfrm>
              <a:custGeom>
                <a:rect b="b" l="l" r="r" t="t"/>
                <a:pathLst>
                  <a:path extrusionOk="0" h="434" w="348">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6"/>
              <p:cNvSpPr/>
              <p:nvPr/>
            </p:nvSpPr>
            <p:spPr>
              <a:xfrm>
                <a:off x="2060500" y="480557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6"/>
              <p:cNvSpPr/>
              <p:nvPr/>
            </p:nvSpPr>
            <p:spPr>
              <a:xfrm>
                <a:off x="2026850" y="4841700"/>
                <a:ext cx="8450" cy="10750"/>
              </a:xfrm>
              <a:custGeom>
                <a:rect b="b" l="l" r="r" t="t"/>
                <a:pathLst>
                  <a:path extrusionOk="0" h="430" w="338">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6"/>
              <p:cNvSpPr/>
              <p:nvPr/>
            </p:nvSpPr>
            <p:spPr>
              <a:xfrm>
                <a:off x="204242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6"/>
              <p:cNvSpPr/>
              <p:nvPr/>
            </p:nvSpPr>
            <p:spPr>
              <a:xfrm>
                <a:off x="2027175" y="4877725"/>
                <a:ext cx="8125" cy="10850"/>
              </a:xfrm>
              <a:custGeom>
                <a:rect b="b" l="l" r="r" t="t"/>
                <a:pathLst>
                  <a:path extrusionOk="0" h="434" w="325">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6"/>
              <p:cNvSpPr/>
              <p:nvPr/>
            </p:nvSpPr>
            <p:spPr>
              <a:xfrm>
                <a:off x="204242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6"/>
              <p:cNvSpPr/>
              <p:nvPr/>
            </p:nvSpPr>
            <p:spPr>
              <a:xfrm>
                <a:off x="2060500" y="4841700"/>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6"/>
              <p:cNvSpPr/>
              <p:nvPr/>
            </p:nvSpPr>
            <p:spPr>
              <a:xfrm>
                <a:off x="2060500" y="487772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6"/>
              <p:cNvSpPr/>
              <p:nvPr/>
            </p:nvSpPr>
            <p:spPr>
              <a:xfrm>
                <a:off x="2027525" y="4913750"/>
                <a:ext cx="7775" cy="10825"/>
              </a:xfrm>
              <a:custGeom>
                <a:rect b="b" l="l" r="r" t="t"/>
                <a:pathLst>
                  <a:path extrusionOk="0" h="433" w="311">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6"/>
              <p:cNvSpPr/>
              <p:nvPr/>
            </p:nvSpPr>
            <p:spPr>
              <a:xfrm>
                <a:off x="204242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6"/>
              <p:cNvSpPr/>
              <p:nvPr/>
            </p:nvSpPr>
            <p:spPr>
              <a:xfrm>
                <a:off x="2027800" y="4949775"/>
                <a:ext cx="7500" cy="10850"/>
              </a:xfrm>
              <a:custGeom>
                <a:rect b="b" l="l" r="r" t="t"/>
                <a:pathLst>
                  <a:path extrusionOk="0" h="434" w="30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6"/>
              <p:cNvSpPr/>
              <p:nvPr/>
            </p:nvSpPr>
            <p:spPr>
              <a:xfrm>
                <a:off x="204242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6"/>
              <p:cNvSpPr/>
              <p:nvPr/>
            </p:nvSpPr>
            <p:spPr>
              <a:xfrm>
                <a:off x="2060500" y="491375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6"/>
              <p:cNvSpPr/>
              <p:nvPr/>
            </p:nvSpPr>
            <p:spPr>
              <a:xfrm>
                <a:off x="2028125" y="4985800"/>
                <a:ext cx="7175" cy="10825"/>
              </a:xfrm>
              <a:custGeom>
                <a:rect b="b" l="l" r="r" t="t"/>
                <a:pathLst>
                  <a:path extrusionOk="0" h="433" w="287">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6"/>
              <p:cNvSpPr/>
              <p:nvPr/>
            </p:nvSpPr>
            <p:spPr>
              <a:xfrm>
                <a:off x="2060500" y="494977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6"/>
              <p:cNvSpPr/>
              <p:nvPr/>
            </p:nvSpPr>
            <p:spPr>
              <a:xfrm>
                <a:off x="204242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6"/>
              <p:cNvSpPr/>
              <p:nvPr/>
            </p:nvSpPr>
            <p:spPr>
              <a:xfrm>
                <a:off x="2028475" y="5021825"/>
                <a:ext cx="6825" cy="10850"/>
              </a:xfrm>
              <a:custGeom>
                <a:rect b="b" l="l" r="r" t="t"/>
                <a:pathLst>
                  <a:path extrusionOk="0" h="434" w="273">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6"/>
              <p:cNvSpPr/>
              <p:nvPr/>
            </p:nvSpPr>
            <p:spPr>
              <a:xfrm>
                <a:off x="204242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6"/>
              <p:cNvSpPr/>
              <p:nvPr/>
            </p:nvSpPr>
            <p:spPr>
              <a:xfrm>
                <a:off x="2060500" y="498580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6"/>
              <p:cNvSpPr/>
              <p:nvPr/>
            </p:nvSpPr>
            <p:spPr>
              <a:xfrm>
                <a:off x="2045675" y="5039875"/>
                <a:ext cx="6250" cy="1900"/>
              </a:xfrm>
              <a:custGeom>
                <a:rect b="b" l="l" r="r" t="t"/>
                <a:pathLst>
                  <a:path extrusionOk="0" h="76" w="250">
                    <a:moveTo>
                      <a:pt x="89" y="1"/>
                    </a:moveTo>
                    <a:cubicBezTo>
                      <a:pt x="55" y="1"/>
                      <a:pt x="28" y="7"/>
                      <a:pt x="1" y="18"/>
                    </a:cubicBezTo>
                    <a:cubicBezTo>
                      <a:pt x="83" y="42"/>
                      <a:pt x="164" y="62"/>
                      <a:pt x="249" y="76"/>
                    </a:cubicBezTo>
                    <a:cubicBezTo>
                      <a:pt x="212" y="28"/>
                      <a:pt x="154" y="1"/>
                      <a:pt x="8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6"/>
              <p:cNvSpPr/>
              <p:nvPr/>
            </p:nvSpPr>
            <p:spPr>
              <a:xfrm>
                <a:off x="2060500" y="5021825"/>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6"/>
              <p:cNvSpPr/>
              <p:nvPr/>
            </p:nvSpPr>
            <p:spPr>
              <a:xfrm>
                <a:off x="202447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6"/>
              <p:cNvSpPr/>
              <p:nvPr/>
            </p:nvSpPr>
            <p:spPr>
              <a:xfrm>
                <a:off x="202447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6"/>
              <p:cNvSpPr/>
              <p:nvPr/>
            </p:nvSpPr>
            <p:spPr>
              <a:xfrm>
                <a:off x="202447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6"/>
              <p:cNvSpPr/>
              <p:nvPr/>
            </p:nvSpPr>
            <p:spPr>
              <a:xfrm>
                <a:off x="202447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3" name="Google Shape;1353;p36"/>
          <p:cNvSpPr txBox="1"/>
          <p:nvPr>
            <p:ph idx="1" type="subTitle"/>
          </p:nvPr>
        </p:nvSpPr>
        <p:spPr>
          <a:xfrm>
            <a:off x="1194409" y="3562931"/>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54" name="Google Shape;1354;p36"/>
          <p:cNvSpPr txBox="1"/>
          <p:nvPr>
            <p:ph idx="2" type="subTitle"/>
          </p:nvPr>
        </p:nvSpPr>
        <p:spPr>
          <a:xfrm>
            <a:off x="3527793" y="3562932"/>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55" name="Google Shape;1355;p36"/>
          <p:cNvSpPr txBox="1"/>
          <p:nvPr>
            <p:ph idx="3" type="subTitle"/>
          </p:nvPr>
        </p:nvSpPr>
        <p:spPr>
          <a:xfrm>
            <a:off x="5868937" y="3562932"/>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56" name="Google Shape;1356;p36"/>
          <p:cNvSpPr txBox="1"/>
          <p:nvPr>
            <p:ph idx="4" type="subTitle"/>
          </p:nvPr>
        </p:nvSpPr>
        <p:spPr>
          <a:xfrm>
            <a:off x="1331509" y="3226185"/>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57" name="Google Shape;1357;p36"/>
          <p:cNvSpPr txBox="1"/>
          <p:nvPr>
            <p:ph idx="5" type="subTitle"/>
          </p:nvPr>
        </p:nvSpPr>
        <p:spPr>
          <a:xfrm>
            <a:off x="3664893" y="322617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58" name="Google Shape;1358;p36"/>
          <p:cNvSpPr txBox="1"/>
          <p:nvPr>
            <p:ph idx="6" type="subTitle"/>
          </p:nvPr>
        </p:nvSpPr>
        <p:spPr>
          <a:xfrm>
            <a:off x="6006037" y="322617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59" name="Google Shape;1359;p36"/>
          <p:cNvSpPr txBox="1"/>
          <p:nvPr>
            <p:ph idx="7" type="subTitle"/>
          </p:nvPr>
        </p:nvSpPr>
        <p:spPr>
          <a:xfrm>
            <a:off x="1194409" y="2075551"/>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60" name="Google Shape;1360;p36"/>
          <p:cNvSpPr txBox="1"/>
          <p:nvPr>
            <p:ph idx="8" type="subTitle"/>
          </p:nvPr>
        </p:nvSpPr>
        <p:spPr>
          <a:xfrm>
            <a:off x="3527793" y="2075545"/>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61" name="Google Shape;1361;p36"/>
          <p:cNvSpPr txBox="1"/>
          <p:nvPr>
            <p:ph idx="9" type="subTitle"/>
          </p:nvPr>
        </p:nvSpPr>
        <p:spPr>
          <a:xfrm>
            <a:off x="5868937" y="2075545"/>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62" name="Google Shape;1362;p36"/>
          <p:cNvSpPr txBox="1"/>
          <p:nvPr>
            <p:ph idx="13" type="subTitle"/>
          </p:nvPr>
        </p:nvSpPr>
        <p:spPr>
          <a:xfrm>
            <a:off x="3664893" y="175685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63" name="Google Shape;1363;p36"/>
          <p:cNvSpPr txBox="1"/>
          <p:nvPr>
            <p:ph idx="14" type="subTitle"/>
          </p:nvPr>
        </p:nvSpPr>
        <p:spPr>
          <a:xfrm>
            <a:off x="6006037" y="175685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64" name="Google Shape;1364;p36"/>
          <p:cNvSpPr txBox="1"/>
          <p:nvPr>
            <p:ph idx="15" type="subTitle"/>
          </p:nvPr>
        </p:nvSpPr>
        <p:spPr>
          <a:xfrm>
            <a:off x="1331509" y="175686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accent1"/>
        </a:solidFill>
      </p:bgPr>
    </p:bg>
    <p:spTree>
      <p:nvGrpSpPr>
        <p:cNvPr id="1365" name="Shape 1365"/>
        <p:cNvGrpSpPr/>
        <p:nvPr/>
      </p:nvGrpSpPr>
      <p:grpSpPr>
        <a:xfrm>
          <a:off x="0" y="0"/>
          <a:ext cx="0" cy="0"/>
          <a:chOff x="0" y="0"/>
          <a:chExt cx="0" cy="0"/>
        </a:xfrm>
      </p:grpSpPr>
      <p:sp>
        <p:nvSpPr>
          <p:cNvPr id="1366" name="Google Shape;1366;p37"/>
          <p:cNvSpPr txBox="1"/>
          <p:nvPr>
            <p:ph type="ctrTitle"/>
          </p:nvPr>
        </p:nvSpPr>
        <p:spPr>
          <a:xfrm>
            <a:off x="914400" y="1126912"/>
            <a:ext cx="3651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Font typeface="Staatliches"/>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7" name="Google Shape;1367;p37"/>
          <p:cNvSpPr txBox="1"/>
          <p:nvPr>
            <p:ph idx="1" type="subTitle"/>
          </p:nvPr>
        </p:nvSpPr>
        <p:spPr>
          <a:xfrm>
            <a:off x="914400" y="2608180"/>
            <a:ext cx="3651600" cy="12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oboto Condensed Light"/>
              <a:buNone/>
              <a:defRPr sz="1400"/>
            </a:lvl1pPr>
            <a:lvl2pPr lvl="1"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1368" name="Google Shape;1368;p37"/>
          <p:cNvSpPr txBox="1"/>
          <p:nvPr/>
        </p:nvSpPr>
        <p:spPr>
          <a:xfrm>
            <a:off x="888381" y="3681550"/>
            <a:ext cx="3439500" cy="110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b="1" lang="en" sz="12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1"/>
                </a:solidFill>
                <a:latin typeface="Lato"/>
                <a:ea typeface="Lato"/>
                <a:cs typeface="Lato"/>
                <a:sym typeface="Lato"/>
              </a:rPr>
              <a:t>, including icons by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0" lvl="0" marL="0" rtl="0" algn="l">
              <a:lnSpc>
                <a:spcPct val="115000"/>
              </a:lnSpc>
              <a:spcBef>
                <a:spcPts val="30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
        <p:nvSpPr>
          <p:cNvPr id="1369" name="Google Shape;1369;p37"/>
          <p:cNvSpPr/>
          <p:nvPr/>
        </p:nvSpPr>
        <p:spPr>
          <a:xfrm flipH="1" rot="10800000">
            <a:off x="4366399" y="335155"/>
            <a:ext cx="3758237"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7"/>
          <p:cNvSpPr/>
          <p:nvPr/>
        </p:nvSpPr>
        <p:spPr>
          <a:xfrm flipH="1" rot="10800000">
            <a:off x="4323086" y="4314893"/>
            <a:ext cx="2068144" cy="844477"/>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7"/>
          <p:cNvSpPr/>
          <p:nvPr/>
        </p:nvSpPr>
        <p:spPr>
          <a:xfrm flipH="1" rot="10800000">
            <a:off x="3363131" y="-81230"/>
            <a:ext cx="2800232"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7"/>
          <p:cNvSpPr/>
          <p:nvPr/>
        </p:nvSpPr>
        <p:spPr>
          <a:xfrm flipH="1" rot="10800000">
            <a:off x="7314957" y="222473"/>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7"/>
          <p:cNvSpPr/>
          <p:nvPr/>
        </p:nvSpPr>
        <p:spPr>
          <a:xfrm flipH="1" rot="10800000">
            <a:off x="2493374" y="-81232"/>
            <a:ext cx="3958471"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flipH="1" rot="10800000">
            <a:off x="3363131" y="-81227"/>
            <a:ext cx="2800232"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7"/>
          <p:cNvSpPr/>
          <p:nvPr/>
        </p:nvSpPr>
        <p:spPr>
          <a:xfrm flipH="1" rot="10800000">
            <a:off x="6530534" y="703175"/>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6" name="Google Shape;1376;p37"/>
          <p:cNvPicPr preferRelativeResize="0"/>
          <p:nvPr/>
        </p:nvPicPr>
        <p:blipFill>
          <a:blip r:embed="rId5">
            <a:alphaModFix/>
          </a:blip>
          <a:stretch>
            <a:fillRect/>
          </a:stretch>
        </p:blipFill>
        <p:spPr>
          <a:xfrm>
            <a:off x="4089400" y="2457450"/>
            <a:ext cx="5587997" cy="3143248"/>
          </a:xfrm>
          <a:prstGeom prst="rect">
            <a:avLst/>
          </a:prstGeom>
          <a:noFill/>
          <a:ln>
            <a:noFill/>
          </a:ln>
        </p:spPr>
      </p:pic>
      <p:pic>
        <p:nvPicPr>
          <p:cNvPr id="1377" name="Google Shape;1377;p37"/>
          <p:cNvPicPr preferRelativeResize="0"/>
          <p:nvPr/>
        </p:nvPicPr>
        <p:blipFill>
          <a:blip r:embed="rId6">
            <a:alphaModFix/>
          </a:blip>
          <a:stretch>
            <a:fillRect/>
          </a:stretch>
        </p:blipFill>
        <p:spPr>
          <a:xfrm>
            <a:off x="4905374" y="-152400"/>
            <a:ext cx="4467226" cy="25128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solidFill>
          <a:schemeClr val="accent2"/>
        </a:solidFill>
      </p:bgPr>
    </p:bg>
    <p:spTree>
      <p:nvGrpSpPr>
        <p:cNvPr id="1378" name="Shape 1378"/>
        <p:cNvGrpSpPr/>
        <p:nvPr/>
      </p:nvGrpSpPr>
      <p:grpSpPr>
        <a:xfrm>
          <a:off x="0" y="0"/>
          <a:ext cx="0" cy="0"/>
          <a:chOff x="0" y="0"/>
          <a:chExt cx="0" cy="0"/>
        </a:xfrm>
      </p:grpSpPr>
      <p:pic>
        <p:nvPicPr>
          <p:cNvPr id="1379" name="Google Shape;1379;p38"/>
          <p:cNvPicPr preferRelativeResize="0"/>
          <p:nvPr/>
        </p:nvPicPr>
        <p:blipFill rotWithShape="1">
          <a:blip r:embed="rId2">
            <a:alphaModFix/>
          </a:blip>
          <a:srcRect b="0" l="30158" r="11269" t="0"/>
          <a:stretch/>
        </p:blipFill>
        <p:spPr>
          <a:xfrm>
            <a:off x="6989200" y="-504825"/>
            <a:ext cx="2419373" cy="2323453"/>
          </a:xfrm>
          <a:prstGeom prst="rect">
            <a:avLst/>
          </a:prstGeom>
          <a:noFill/>
          <a:ln>
            <a:noFill/>
          </a:ln>
        </p:spPr>
      </p:pic>
      <p:sp>
        <p:nvSpPr>
          <p:cNvPr id="1380" name="Google Shape;1380;p38"/>
          <p:cNvSpPr txBox="1"/>
          <p:nvPr>
            <p:ph type="title"/>
          </p:nvPr>
        </p:nvSpPr>
        <p:spPr>
          <a:xfrm>
            <a:off x="1606114" y="1182607"/>
            <a:ext cx="5943600" cy="320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1" name="Google Shape;1381;p38"/>
          <p:cNvSpPr/>
          <p:nvPr/>
        </p:nvSpPr>
        <p:spPr>
          <a:xfrm rot="-1367296">
            <a:off x="-275194" y="4012351"/>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8"/>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8"/>
          <p:cNvSpPr/>
          <p:nvPr/>
        </p:nvSpPr>
        <p:spPr>
          <a:xfrm rot="-6757373">
            <a:off x="-455518" y="312304"/>
            <a:ext cx="1004486" cy="118336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8"/>
          <p:cNvSpPr/>
          <p:nvPr/>
        </p:nvSpPr>
        <p:spPr>
          <a:xfrm rot="-9377702">
            <a:off x="-262311" y="-637304"/>
            <a:ext cx="2150190" cy="2278942"/>
          </a:xfrm>
          <a:custGeom>
            <a:rect b="b" l="l" r="r" t="t"/>
            <a:pathLst>
              <a:path extrusionOk="0" h="44554" w="3718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8"/>
          <p:cNvSpPr/>
          <p:nvPr/>
        </p:nvSpPr>
        <p:spPr>
          <a:xfrm rot="-3371401">
            <a:off x="8078731" y="-548232"/>
            <a:ext cx="1004487" cy="1183374"/>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8"/>
          <p:cNvSpPr/>
          <p:nvPr/>
        </p:nvSpPr>
        <p:spPr>
          <a:xfrm rot="-4335824">
            <a:off x="7567586" y="-1492275"/>
            <a:ext cx="2150167" cy="2278960"/>
          </a:xfrm>
          <a:custGeom>
            <a:rect b="b" l="l" r="r" t="t"/>
            <a:pathLst>
              <a:path extrusionOk="0" h="44554" w="3718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8"/>
          <p:cNvSpPr/>
          <p:nvPr/>
        </p:nvSpPr>
        <p:spPr>
          <a:xfrm flipH="1">
            <a:off x="6993440" y="42908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8"/>
          <p:cNvSpPr/>
          <p:nvPr/>
        </p:nvSpPr>
        <p:spPr>
          <a:xfrm>
            <a:off x="6529813" y="4336457"/>
            <a:ext cx="2878771" cy="827500"/>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8"/>
          <p:cNvSpPr/>
          <p:nvPr/>
        </p:nvSpPr>
        <p:spPr>
          <a:xfrm>
            <a:off x="7162315" y="4686980"/>
            <a:ext cx="2036507" cy="476978"/>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0" name="Google Shape;1390;p38"/>
          <p:cNvPicPr preferRelativeResize="0"/>
          <p:nvPr/>
        </p:nvPicPr>
        <p:blipFill>
          <a:blip r:embed="rId3">
            <a:alphaModFix/>
          </a:blip>
          <a:stretch>
            <a:fillRect/>
          </a:stretch>
        </p:blipFill>
        <p:spPr>
          <a:xfrm>
            <a:off x="-533400" y="-483400"/>
            <a:ext cx="3105101" cy="1746625"/>
          </a:xfrm>
          <a:prstGeom prst="rect">
            <a:avLst/>
          </a:prstGeom>
          <a:noFill/>
          <a:ln>
            <a:noFill/>
          </a:ln>
        </p:spPr>
      </p:pic>
      <p:pic>
        <p:nvPicPr>
          <p:cNvPr id="1391" name="Google Shape;1391;p38"/>
          <p:cNvPicPr preferRelativeResize="0"/>
          <p:nvPr/>
        </p:nvPicPr>
        <p:blipFill rotWithShape="1">
          <a:blip r:embed="rId4">
            <a:alphaModFix/>
          </a:blip>
          <a:srcRect b="0" l="0" r="46635" t="0"/>
          <a:stretch/>
        </p:blipFill>
        <p:spPr>
          <a:xfrm>
            <a:off x="-237075" y="3105150"/>
            <a:ext cx="2132554" cy="2247901"/>
          </a:xfrm>
          <a:prstGeom prst="rect">
            <a:avLst/>
          </a:prstGeom>
          <a:noFill/>
          <a:ln>
            <a:noFill/>
          </a:ln>
        </p:spPr>
      </p:pic>
      <p:pic>
        <p:nvPicPr>
          <p:cNvPr id="1392" name="Google Shape;1392;p38"/>
          <p:cNvPicPr preferRelativeResize="0"/>
          <p:nvPr/>
        </p:nvPicPr>
        <p:blipFill>
          <a:blip r:embed="rId5">
            <a:alphaModFix/>
          </a:blip>
          <a:stretch>
            <a:fillRect/>
          </a:stretch>
        </p:blipFill>
        <p:spPr>
          <a:xfrm>
            <a:off x="7625924" y="4475325"/>
            <a:ext cx="1594272" cy="896773"/>
          </a:xfrm>
          <a:prstGeom prst="rect">
            <a:avLst/>
          </a:prstGeom>
          <a:noFill/>
          <a:ln>
            <a:noFill/>
          </a:ln>
        </p:spPr>
      </p:pic>
    </p:spTree>
  </p:cSld>
  <p:clrMapOvr>
    <a:masterClrMapping/>
  </p:clrMapOvr>
  <p:extLst>
    <p:ext uri="{DCECCB84-F9BA-43D5-87BE-67443E8EF086}">
      <p15:sldGuideLst>
        <p15:guide id="1" orient="horz" pos="316">
          <p15:clr>
            <a:srgbClr val="FA7B17"/>
          </p15:clr>
        </p15:guide>
        <p15:guide id="2" orient="horz" pos="2982">
          <p15:clr>
            <a:srgbClr val="FA7B17"/>
          </p15:clr>
        </p15:guide>
        <p15:guide id="3" pos="288">
          <p15:clr>
            <a:srgbClr val="FA7B17"/>
          </p15:clr>
        </p15:guide>
        <p15:guide id="4" pos="4554">
          <p15:clr>
            <a:srgbClr val="FA7B17"/>
          </p15:clr>
        </p15:guide>
        <p15:guide id="5" pos="5226">
          <p15:clr>
            <a:srgbClr val="FA7B17"/>
          </p15:clr>
        </p15:guide>
        <p15:guide id="6" pos="1421">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_1">
    <p:bg>
      <p:bgPr>
        <a:solidFill>
          <a:srgbClr val="FFFFFF"/>
        </a:solidFill>
      </p:bgPr>
    </p:bg>
    <p:spTree>
      <p:nvGrpSpPr>
        <p:cNvPr id="1393" name="Shape 1393"/>
        <p:cNvGrpSpPr/>
        <p:nvPr/>
      </p:nvGrpSpPr>
      <p:grpSpPr>
        <a:xfrm>
          <a:off x="0" y="0"/>
          <a:ext cx="0" cy="0"/>
          <a:chOff x="0" y="0"/>
          <a:chExt cx="0" cy="0"/>
        </a:xfrm>
      </p:grpSpPr>
      <p:sp>
        <p:nvSpPr>
          <p:cNvPr id="1394" name="Google Shape;1394;p39"/>
          <p:cNvSpPr txBox="1"/>
          <p:nvPr>
            <p:ph type="title"/>
          </p:nvPr>
        </p:nvSpPr>
        <p:spPr>
          <a:xfrm>
            <a:off x="899550" y="503388"/>
            <a:ext cx="734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95" name="Google Shape;1395;p39"/>
          <p:cNvSpPr txBox="1"/>
          <p:nvPr>
            <p:ph idx="1" type="body"/>
          </p:nvPr>
        </p:nvSpPr>
        <p:spPr>
          <a:xfrm>
            <a:off x="720663" y="1832800"/>
            <a:ext cx="3851400" cy="2605800"/>
          </a:xfrm>
          <a:prstGeom prst="rect">
            <a:avLst/>
          </a:prstGeom>
        </p:spPr>
        <p:txBody>
          <a:bodyPr anchorCtr="0" anchor="t" bIns="91425" lIns="91425" spcFirstLastPara="1" rIns="91425" wrap="square" tIns="91425">
            <a:noAutofit/>
          </a:bodyPr>
          <a:lstStyle>
            <a:lvl1pPr indent="-304800" lvl="0" marL="457200" marR="50800" rtl="0">
              <a:lnSpc>
                <a:spcPct val="166000"/>
              </a:lnSpc>
              <a:spcBef>
                <a:spcPts val="0"/>
              </a:spcBef>
              <a:spcAft>
                <a:spcPts val="0"/>
              </a:spcAft>
              <a:buClr>
                <a:srgbClr val="FFFFFF"/>
              </a:buClr>
              <a:buSzPts val="1200"/>
              <a:buChar char="●"/>
              <a:defRPr sz="1100" u="sng"/>
            </a:lvl1pPr>
            <a:lvl2pPr indent="-304800" lvl="1" marL="914400" rtl="0">
              <a:spcBef>
                <a:spcPts val="0"/>
              </a:spcBef>
              <a:spcAft>
                <a:spcPts val="0"/>
              </a:spcAft>
              <a:buClr>
                <a:srgbClr val="FFFFFF"/>
              </a:buClr>
              <a:buSzPts val="1200"/>
              <a:buChar char="○"/>
              <a:defRPr/>
            </a:lvl2pPr>
            <a:lvl3pPr indent="-304800" lvl="2" marL="1371600" rtl="0">
              <a:spcBef>
                <a:spcPts val="1600"/>
              </a:spcBef>
              <a:spcAft>
                <a:spcPts val="0"/>
              </a:spcAft>
              <a:buClr>
                <a:srgbClr val="FFFFFF"/>
              </a:buClr>
              <a:buSzPts val="1200"/>
              <a:buChar char="■"/>
              <a:defRPr/>
            </a:lvl3pPr>
            <a:lvl4pPr indent="-304800" lvl="3" marL="1828800" rtl="0">
              <a:spcBef>
                <a:spcPts val="1600"/>
              </a:spcBef>
              <a:spcAft>
                <a:spcPts val="0"/>
              </a:spcAft>
              <a:buClr>
                <a:srgbClr val="FFFFFF"/>
              </a:buClr>
              <a:buSzPts val="1200"/>
              <a:buChar char="●"/>
              <a:defRPr/>
            </a:lvl4pPr>
            <a:lvl5pPr indent="-304800" lvl="4" marL="2286000" rtl="0">
              <a:spcBef>
                <a:spcPts val="1600"/>
              </a:spcBef>
              <a:spcAft>
                <a:spcPts val="0"/>
              </a:spcAft>
              <a:buClr>
                <a:srgbClr val="FFFFFF"/>
              </a:buClr>
              <a:buSzPts val="1200"/>
              <a:buChar char="○"/>
              <a:defRPr/>
            </a:lvl5pPr>
            <a:lvl6pPr indent="-304800" lvl="5" marL="2743200" rtl="0">
              <a:spcBef>
                <a:spcPts val="1600"/>
              </a:spcBef>
              <a:spcAft>
                <a:spcPts val="0"/>
              </a:spcAft>
              <a:buClr>
                <a:srgbClr val="FFFFFF"/>
              </a:buClr>
              <a:buSzPts val="1200"/>
              <a:buChar char="■"/>
              <a:defRPr/>
            </a:lvl6pPr>
            <a:lvl7pPr indent="-304800" lvl="6" marL="3200400" rtl="0">
              <a:spcBef>
                <a:spcPts val="1600"/>
              </a:spcBef>
              <a:spcAft>
                <a:spcPts val="0"/>
              </a:spcAft>
              <a:buClr>
                <a:srgbClr val="FFFFFF"/>
              </a:buClr>
              <a:buSzPts val="1200"/>
              <a:buChar char="●"/>
              <a:defRPr/>
            </a:lvl7pPr>
            <a:lvl8pPr indent="-304800" lvl="7" marL="3657600" rtl="0">
              <a:spcBef>
                <a:spcPts val="1600"/>
              </a:spcBef>
              <a:spcAft>
                <a:spcPts val="0"/>
              </a:spcAft>
              <a:buClr>
                <a:srgbClr val="FFFFFF"/>
              </a:buClr>
              <a:buSzPts val="1200"/>
              <a:buChar char="○"/>
              <a:defRPr/>
            </a:lvl8pPr>
            <a:lvl9pPr indent="-304800" lvl="8" marL="4114800" rtl="0">
              <a:spcBef>
                <a:spcPts val="1600"/>
              </a:spcBef>
              <a:spcAft>
                <a:spcPts val="1600"/>
              </a:spcAft>
              <a:buClr>
                <a:srgbClr val="FFFFFF"/>
              </a:buClr>
              <a:buSzPts val="1200"/>
              <a:buChar char="■"/>
              <a:defRPr/>
            </a:lvl9pPr>
          </a:lstStyle>
          <a:p/>
        </p:txBody>
      </p:sp>
      <p:grpSp>
        <p:nvGrpSpPr>
          <p:cNvPr id="1396" name="Google Shape;1396;p39"/>
          <p:cNvGrpSpPr/>
          <p:nvPr/>
        </p:nvGrpSpPr>
        <p:grpSpPr>
          <a:xfrm>
            <a:off x="-2255105" y="4433249"/>
            <a:ext cx="4477807" cy="839588"/>
            <a:chOff x="3098100" y="3849750"/>
            <a:chExt cx="940775" cy="270425"/>
          </a:xfrm>
        </p:grpSpPr>
        <p:sp>
          <p:nvSpPr>
            <p:cNvPr id="1397" name="Google Shape;1397;p39"/>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9"/>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9"/>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39"/>
          <p:cNvGrpSpPr/>
          <p:nvPr/>
        </p:nvGrpSpPr>
        <p:grpSpPr>
          <a:xfrm>
            <a:off x="4038601" y="-137099"/>
            <a:ext cx="5314951" cy="5357097"/>
            <a:chOff x="4038601" y="-137099"/>
            <a:chExt cx="5314951" cy="5357097"/>
          </a:xfrm>
        </p:grpSpPr>
        <p:grpSp>
          <p:nvGrpSpPr>
            <p:cNvPr id="1401" name="Google Shape;1401;p39"/>
            <p:cNvGrpSpPr/>
            <p:nvPr/>
          </p:nvGrpSpPr>
          <p:grpSpPr>
            <a:xfrm>
              <a:off x="5827386" y="-55175"/>
              <a:ext cx="3400978" cy="5274667"/>
              <a:chOff x="5827590" y="0"/>
              <a:chExt cx="3316410" cy="5143508"/>
            </a:xfrm>
          </p:grpSpPr>
          <p:sp>
            <p:nvSpPr>
              <p:cNvPr id="1402" name="Google Shape;1402;p39"/>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9"/>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9"/>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05" name="Google Shape;1405;p39"/>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406" name="Google Shape;1406;p39"/>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_2">
    <p:spTree>
      <p:nvGrpSpPr>
        <p:cNvPr id="1407" name="Shape 1407"/>
        <p:cNvGrpSpPr/>
        <p:nvPr/>
      </p:nvGrpSpPr>
      <p:grpSpPr>
        <a:xfrm>
          <a:off x="0" y="0"/>
          <a:ext cx="0" cy="0"/>
          <a:chOff x="0" y="0"/>
          <a:chExt cx="0" cy="0"/>
        </a:xfrm>
      </p:grpSpPr>
      <p:sp>
        <p:nvSpPr>
          <p:cNvPr id="1408" name="Google Shape;1408;p40"/>
          <p:cNvSpPr txBox="1"/>
          <p:nvPr>
            <p:ph type="title"/>
          </p:nvPr>
        </p:nvSpPr>
        <p:spPr>
          <a:xfrm>
            <a:off x="914400" y="499701"/>
            <a:ext cx="7299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09" name="Google Shape;1409;p40"/>
          <p:cNvGrpSpPr/>
          <p:nvPr/>
        </p:nvGrpSpPr>
        <p:grpSpPr>
          <a:xfrm>
            <a:off x="4340703" y="4855367"/>
            <a:ext cx="2740195" cy="335138"/>
            <a:chOff x="3731103" y="4808559"/>
            <a:chExt cx="2740195" cy="335138"/>
          </a:xfrm>
        </p:grpSpPr>
        <p:sp>
          <p:nvSpPr>
            <p:cNvPr id="1410" name="Google Shape;1410;p40"/>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0"/>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0"/>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0"/>
          <p:cNvGrpSpPr/>
          <p:nvPr/>
        </p:nvGrpSpPr>
        <p:grpSpPr>
          <a:xfrm>
            <a:off x="5345050" y="-1560054"/>
            <a:ext cx="4971049" cy="3954101"/>
            <a:chOff x="5345050" y="-1560054"/>
            <a:chExt cx="4971049" cy="3954101"/>
          </a:xfrm>
        </p:grpSpPr>
        <p:sp>
          <p:nvSpPr>
            <p:cNvPr id="1414" name="Google Shape;1414;p40"/>
            <p:cNvSpPr/>
            <p:nvPr/>
          </p:nvSpPr>
          <p:spPr>
            <a:xfrm rot="7712825">
              <a:off x="7528643" y="-1441460"/>
              <a:ext cx="1662997" cy="2821926"/>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0"/>
            <p:cNvSpPr/>
            <p:nvPr/>
          </p:nvSpPr>
          <p:spPr>
            <a:xfrm rot="10617885">
              <a:off x="8579541" y="-469927"/>
              <a:ext cx="1662996" cy="282192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6" name="Google Shape;1416;p40"/>
            <p:cNvPicPr preferRelativeResize="0"/>
            <p:nvPr/>
          </p:nvPicPr>
          <p:blipFill>
            <a:blip r:embed="rId2">
              <a:alphaModFix/>
            </a:blip>
            <a:stretch>
              <a:fillRect/>
            </a:stretch>
          </p:blipFill>
          <p:spPr>
            <a:xfrm>
              <a:off x="5345050" y="-72575"/>
              <a:ext cx="4074470" cy="2291900"/>
            </a:xfrm>
            <a:prstGeom prst="rect">
              <a:avLst/>
            </a:prstGeom>
            <a:noFill/>
            <a:ln>
              <a:noFill/>
            </a:ln>
          </p:spPr>
        </p:pic>
      </p:grpSp>
      <p:grpSp>
        <p:nvGrpSpPr>
          <p:cNvPr id="1417" name="Google Shape;1417;p40"/>
          <p:cNvGrpSpPr/>
          <p:nvPr/>
        </p:nvGrpSpPr>
        <p:grpSpPr>
          <a:xfrm>
            <a:off x="-601612" y="3343275"/>
            <a:ext cx="3894259" cy="3108268"/>
            <a:chOff x="-601612" y="3343275"/>
            <a:chExt cx="3894259" cy="3108268"/>
          </a:xfrm>
        </p:grpSpPr>
        <p:sp>
          <p:nvSpPr>
            <p:cNvPr id="1418" name="Google Shape;1418;p40"/>
            <p:cNvSpPr/>
            <p:nvPr/>
          </p:nvSpPr>
          <p:spPr>
            <a:xfrm flipH="1" rot="10800000">
              <a:off x="-350341" y="4191700"/>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0"/>
            <p:cNvSpPr/>
            <p:nvPr/>
          </p:nvSpPr>
          <p:spPr>
            <a:xfrm rot="6129409">
              <a:off x="121333" y="3930606"/>
              <a:ext cx="1662990" cy="2821948"/>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0" name="Google Shape;1420;p40"/>
            <p:cNvPicPr preferRelativeResize="0"/>
            <p:nvPr/>
          </p:nvPicPr>
          <p:blipFill>
            <a:blip r:embed="rId3">
              <a:alphaModFix/>
            </a:blip>
            <a:stretch>
              <a:fillRect/>
            </a:stretch>
          </p:blipFill>
          <p:spPr>
            <a:xfrm>
              <a:off x="-82800" y="3343275"/>
              <a:ext cx="3375446" cy="1898699"/>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_1_2">
    <p:spTree>
      <p:nvGrpSpPr>
        <p:cNvPr id="1421" name="Shape 1421"/>
        <p:cNvGrpSpPr/>
        <p:nvPr/>
      </p:nvGrpSpPr>
      <p:grpSpPr>
        <a:xfrm>
          <a:off x="0" y="0"/>
          <a:ext cx="0" cy="0"/>
          <a:chOff x="0" y="0"/>
          <a:chExt cx="0" cy="0"/>
        </a:xfrm>
      </p:grpSpPr>
      <p:sp>
        <p:nvSpPr>
          <p:cNvPr id="1422" name="Google Shape;1422;p41"/>
          <p:cNvSpPr txBox="1"/>
          <p:nvPr>
            <p:ph type="title"/>
          </p:nvPr>
        </p:nvSpPr>
        <p:spPr>
          <a:xfrm>
            <a:off x="914400" y="504464"/>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23" name="Google Shape;1423;p41"/>
          <p:cNvGrpSpPr/>
          <p:nvPr/>
        </p:nvGrpSpPr>
        <p:grpSpPr>
          <a:xfrm>
            <a:off x="6820200" y="-775628"/>
            <a:ext cx="2733576" cy="1948491"/>
            <a:chOff x="6820200" y="-775628"/>
            <a:chExt cx="2733576" cy="1948491"/>
          </a:xfrm>
        </p:grpSpPr>
        <p:pic>
          <p:nvPicPr>
            <p:cNvPr id="1424" name="Google Shape;1424;p41"/>
            <p:cNvPicPr preferRelativeResize="0"/>
            <p:nvPr/>
          </p:nvPicPr>
          <p:blipFill>
            <a:blip r:embed="rId2">
              <a:alphaModFix/>
            </a:blip>
            <a:stretch>
              <a:fillRect/>
            </a:stretch>
          </p:blipFill>
          <p:spPr>
            <a:xfrm>
              <a:off x="6820200" y="-775628"/>
              <a:ext cx="2733576" cy="1537624"/>
            </a:xfrm>
            <a:prstGeom prst="rect">
              <a:avLst/>
            </a:prstGeom>
            <a:noFill/>
            <a:ln>
              <a:noFill/>
            </a:ln>
          </p:spPr>
        </p:pic>
        <p:grpSp>
          <p:nvGrpSpPr>
            <p:cNvPr id="1425" name="Google Shape;1425;p41"/>
            <p:cNvGrpSpPr/>
            <p:nvPr/>
          </p:nvGrpSpPr>
          <p:grpSpPr>
            <a:xfrm>
              <a:off x="7971350" y="-76206"/>
              <a:ext cx="1248849" cy="1249070"/>
              <a:chOff x="4566375" y="4123125"/>
              <a:chExt cx="565525" cy="565625"/>
            </a:xfrm>
          </p:grpSpPr>
          <p:sp>
            <p:nvSpPr>
              <p:cNvPr id="1426" name="Google Shape;1426;p41"/>
              <p:cNvSpPr/>
              <p:nvPr/>
            </p:nvSpPr>
            <p:spPr>
              <a:xfrm>
                <a:off x="4566375" y="4123125"/>
                <a:ext cx="565525" cy="565625"/>
              </a:xfrm>
              <a:custGeom>
                <a:rect b="b" l="l" r="r" t="t"/>
                <a:pathLst>
                  <a:path extrusionOk="0" h="22625" w="22621">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4575400" y="4123125"/>
                <a:ext cx="556500" cy="428500"/>
              </a:xfrm>
              <a:custGeom>
                <a:rect b="b" l="l" r="r" t="t"/>
                <a:pathLst>
                  <a:path extrusionOk="0" h="17140" w="2226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4932850" y="4123125"/>
                <a:ext cx="194025" cy="75100"/>
              </a:xfrm>
              <a:custGeom>
                <a:rect b="b" l="l" r="r" t="t"/>
                <a:pathLst>
                  <a:path extrusionOk="0" h="3004" w="7761">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4836025" y="4582925"/>
                <a:ext cx="124500" cy="87550"/>
              </a:xfrm>
              <a:custGeom>
                <a:rect b="b" l="l" r="r" t="t"/>
                <a:pathLst>
                  <a:path extrusionOk="0" h="3502" w="498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0" name="Google Shape;1430;p41"/>
          <p:cNvGrpSpPr/>
          <p:nvPr/>
        </p:nvGrpSpPr>
        <p:grpSpPr>
          <a:xfrm>
            <a:off x="-124850" y="3209925"/>
            <a:ext cx="2622160" cy="2514600"/>
            <a:chOff x="-124850" y="3209925"/>
            <a:chExt cx="2622160" cy="2514600"/>
          </a:xfrm>
        </p:grpSpPr>
        <p:grpSp>
          <p:nvGrpSpPr>
            <p:cNvPr id="1431" name="Google Shape;1431;p41"/>
            <p:cNvGrpSpPr/>
            <p:nvPr/>
          </p:nvGrpSpPr>
          <p:grpSpPr>
            <a:xfrm rot="5400000">
              <a:off x="381061" y="3066837"/>
              <a:ext cx="1659200" cy="2573297"/>
              <a:chOff x="5827590" y="0"/>
              <a:chExt cx="3316410" cy="5143508"/>
            </a:xfrm>
          </p:grpSpPr>
          <p:sp>
            <p:nvSpPr>
              <p:cNvPr id="1432" name="Google Shape;1432;p41"/>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5" name="Google Shape;1435;p41"/>
            <p:cNvPicPr preferRelativeResize="0"/>
            <p:nvPr/>
          </p:nvPicPr>
          <p:blipFill>
            <a:blip r:embed="rId3">
              <a:alphaModFix/>
            </a:blip>
            <a:stretch>
              <a:fillRect/>
            </a:stretch>
          </p:blipFill>
          <p:spPr>
            <a:xfrm rot="5400000">
              <a:off x="-1130338" y="4215413"/>
              <a:ext cx="2514600" cy="50362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_1_1_1">
    <p:spTree>
      <p:nvGrpSpPr>
        <p:cNvPr id="1436" name="Shape 1436"/>
        <p:cNvGrpSpPr/>
        <p:nvPr/>
      </p:nvGrpSpPr>
      <p:grpSpPr>
        <a:xfrm>
          <a:off x="0" y="0"/>
          <a:ext cx="0" cy="0"/>
          <a:chOff x="0" y="0"/>
          <a:chExt cx="0" cy="0"/>
        </a:xfrm>
      </p:grpSpPr>
      <p:sp>
        <p:nvSpPr>
          <p:cNvPr id="1437" name="Google Shape;1437;p42"/>
          <p:cNvSpPr txBox="1"/>
          <p:nvPr>
            <p:ph type="title"/>
          </p:nvPr>
        </p:nvSpPr>
        <p:spPr>
          <a:xfrm>
            <a:off x="914400" y="511791"/>
            <a:ext cx="7299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38" name="Google Shape;1438;p42"/>
          <p:cNvGrpSpPr/>
          <p:nvPr/>
        </p:nvGrpSpPr>
        <p:grpSpPr>
          <a:xfrm>
            <a:off x="6391275" y="-678989"/>
            <a:ext cx="3190877" cy="2248692"/>
            <a:chOff x="6391275" y="-678989"/>
            <a:chExt cx="3190877" cy="2248692"/>
          </a:xfrm>
        </p:grpSpPr>
        <p:sp>
          <p:nvSpPr>
            <p:cNvPr id="1439" name="Google Shape;1439;p42"/>
            <p:cNvSpPr/>
            <p:nvPr/>
          </p:nvSpPr>
          <p:spPr>
            <a:xfrm rot="9432676">
              <a:off x="7552803" y="-428059"/>
              <a:ext cx="1513587"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2"/>
            <p:cNvSpPr/>
            <p:nvPr/>
          </p:nvSpPr>
          <p:spPr>
            <a:xfrm>
              <a:off x="7734153" y="-22515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1" name="Google Shape;1441;p42"/>
            <p:cNvPicPr preferRelativeResize="0"/>
            <p:nvPr/>
          </p:nvPicPr>
          <p:blipFill>
            <a:blip r:embed="rId2">
              <a:alphaModFix/>
            </a:blip>
            <a:stretch>
              <a:fillRect/>
            </a:stretch>
          </p:blipFill>
          <p:spPr>
            <a:xfrm>
              <a:off x="6391275" y="-225149"/>
              <a:ext cx="3190877" cy="1794852"/>
            </a:xfrm>
            <a:prstGeom prst="rect">
              <a:avLst/>
            </a:prstGeom>
            <a:noFill/>
            <a:ln>
              <a:noFill/>
            </a:ln>
          </p:spPr>
        </p:pic>
      </p:grpSp>
      <p:grpSp>
        <p:nvGrpSpPr>
          <p:cNvPr id="1442" name="Google Shape;1442;p42"/>
          <p:cNvGrpSpPr/>
          <p:nvPr/>
        </p:nvGrpSpPr>
        <p:grpSpPr>
          <a:xfrm>
            <a:off x="-895800" y="3667189"/>
            <a:ext cx="3610425" cy="1978317"/>
            <a:chOff x="-895800" y="3667189"/>
            <a:chExt cx="3610425" cy="1978317"/>
          </a:xfrm>
        </p:grpSpPr>
        <p:sp>
          <p:nvSpPr>
            <p:cNvPr id="1443" name="Google Shape;1443;p42"/>
            <p:cNvSpPr/>
            <p:nvPr/>
          </p:nvSpPr>
          <p:spPr>
            <a:xfrm rot="9097042">
              <a:off x="-663141" y="3964503"/>
              <a:ext cx="1600810" cy="1383689"/>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2"/>
            <p:cNvSpPr/>
            <p:nvPr/>
          </p:nvSpPr>
          <p:spPr>
            <a:xfrm rot="10800000">
              <a:off x="-205900" y="4116925"/>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5" name="Google Shape;1445;p42"/>
            <p:cNvPicPr preferRelativeResize="0"/>
            <p:nvPr/>
          </p:nvPicPr>
          <p:blipFill rotWithShape="1">
            <a:blip r:embed="rId3">
              <a:alphaModFix/>
            </a:blip>
            <a:srcRect b="0" l="0" r="19309" t="0"/>
            <a:stretch/>
          </p:blipFill>
          <p:spPr>
            <a:xfrm flipH="1">
              <a:off x="-205897" y="3864925"/>
              <a:ext cx="2920522" cy="1383647"/>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
    <p:bg>
      <p:bgPr>
        <a:solidFill>
          <a:srgbClr val="FFFFFF"/>
        </a:solidFill>
      </p:bgPr>
    </p:bg>
    <p:spTree>
      <p:nvGrpSpPr>
        <p:cNvPr id="1446" name="Shape 1446"/>
        <p:cNvGrpSpPr/>
        <p:nvPr/>
      </p:nvGrpSpPr>
      <p:grpSpPr>
        <a:xfrm>
          <a:off x="0" y="0"/>
          <a:ext cx="0" cy="0"/>
          <a:chOff x="0" y="0"/>
          <a:chExt cx="0" cy="0"/>
        </a:xfrm>
      </p:grpSpPr>
      <p:sp>
        <p:nvSpPr>
          <p:cNvPr id="1447" name="Google Shape;1447;p43"/>
          <p:cNvSpPr txBox="1"/>
          <p:nvPr>
            <p:ph type="title"/>
          </p:nvPr>
        </p:nvSpPr>
        <p:spPr>
          <a:xfrm>
            <a:off x="914400" y="506399"/>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48" name="Google Shape;1448;p43"/>
          <p:cNvSpPr txBox="1"/>
          <p:nvPr>
            <p:ph idx="1" type="subTitle"/>
          </p:nvPr>
        </p:nvSpPr>
        <p:spPr>
          <a:xfrm>
            <a:off x="2278575" y="2250767"/>
            <a:ext cx="976200" cy="325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49" name="Google Shape;1449;p43"/>
          <p:cNvSpPr txBox="1"/>
          <p:nvPr>
            <p:ph idx="2" type="subTitle"/>
          </p:nvPr>
        </p:nvSpPr>
        <p:spPr>
          <a:xfrm>
            <a:off x="4606500" y="2250767"/>
            <a:ext cx="984600" cy="325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50" name="Google Shape;1450;p43"/>
          <p:cNvSpPr txBox="1"/>
          <p:nvPr>
            <p:ph idx="3" type="subTitle"/>
          </p:nvPr>
        </p:nvSpPr>
        <p:spPr>
          <a:xfrm>
            <a:off x="7238755" y="2250767"/>
            <a:ext cx="984600" cy="325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51" name="Google Shape;1451;p43"/>
          <p:cNvSpPr txBox="1"/>
          <p:nvPr>
            <p:ph idx="4" type="subTitle"/>
          </p:nvPr>
        </p:nvSpPr>
        <p:spPr>
          <a:xfrm>
            <a:off x="1235357" y="2858255"/>
            <a:ext cx="18288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52" name="Google Shape;1452;p43"/>
          <p:cNvSpPr txBox="1"/>
          <p:nvPr>
            <p:ph idx="5" type="subTitle"/>
          </p:nvPr>
        </p:nvSpPr>
        <p:spPr>
          <a:xfrm>
            <a:off x="3661898" y="2858255"/>
            <a:ext cx="1828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latin typeface="Montserrat ExtraBold"/>
                <a:ea typeface="Montserrat ExtraBold"/>
                <a:cs typeface="Montserrat ExtraBold"/>
                <a:sym typeface="Montserrat ExtraBold"/>
              </a:defRPr>
            </a:lvl1pPr>
            <a:lvl2pPr lvl="1" rtl="0" algn="ctr">
              <a:lnSpc>
                <a:spcPct val="100000"/>
              </a:lnSpc>
              <a:spcBef>
                <a:spcPts val="0"/>
              </a:spcBef>
              <a:spcAft>
                <a:spcPts val="0"/>
              </a:spcAft>
              <a:buNone/>
              <a:defRPr sz="1800">
                <a:latin typeface="Montserrat ExtraBold"/>
                <a:ea typeface="Montserrat ExtraBold"/>
                <a:cs typeface="Montserrat ExtraBold"/>
                <a:sym typeface="Montserrat ExtraBold"/>
              </a:defRPr>
            </a:lvl2pPr>
            <a:lvl3pPr lvl="2" rtl="0" algn="ctr">
              <a:lnSpc>
                <a:spcPct val="100000"/>
              </a:lnSpc>
              <a:spcBef>
                <a:spcPts val="0"/>
              </a:spcBef>
              <a:spcAft>
                <a:spcPts val="0"/>
              </a:spcAft>
              <a:buNone/>
              <a:defRPr sz="1800">
                <a:latin typeface="Montserrat ExtraBold"/>
                <a:ea typeface="Montserrat ExtraBold"/>
                <a:cs typeface="Montserrat ExtraBold"/>
                <a:sym typeface="Montserrat ExtraBold"/>
              </a:defRPr>
            </a:lvl3pPr>
            <a:lvl4pPr lvl="3" rtl="0" algn="ctr">
              <a:lnSpc>
                <a:spcPct val="100000"/>
              </a:lnSpc>
              <a:spcBef>
                <a:spcPts val="0"/>
              </a:spcBef>
              <a:spcAft>
                <a:spcPts val="0"/>
              </a:spcAft>
              <a:buNone/>
              <a:defRPr sz="1800">
                <a:latin typeface="Montserrat ExtraBold"/>
                <a:ea typeface="Montserrat ExtraBold"/>
                <a:cs typeface="Montserrat ExtraBold"/>
                <a:sym typeface="Montserrat ExtraBold"/>
              </a:defRPr>
            </a:lvl4pPr>
            <a:lvl5pPr lvl="4" rtl="0" algn="ctr">
              <a:lnSpc>
                <a:spcPct val="100000"/>
              </a:lnSpc>
              <a:spcBef>
                <a:spcPts val="0"/>
              </a:spcBef>
              <a:spcAft>
                <a:spcPts val="0"/>
              </a:spcAft>
              <a:buNone/>
              <a:defRPr sz="1800">
                <a:latin typeface="Montserrat ExtraBold"/>
                <a:ea typeface="Montserrat ExtraBold"/>
                <a:cs typeface="Montserrat ExtraBold"/>
                <a:sym typeface="Montserrat ExtraBold"/>
              </a:defRPr>
            </a:lvl5pPr>
            <a:lvl6pPr lvl="5" rtl="0" algn="ctr">
              <a:lnSpc>
                <a:spcPct val="100000"/>
              </a:lnSpc>
              <a:spcBef>
                <a:spcPts val="0"/>
              </a:spcBef>
              <a:spcAft>
                <a:spcPts val="0"/>
              </a:spcAft>
              <a:buNone/>
              <a:defRPr sz="1800">
                <a:latin typeface="Montserrat ExtraBold"/>
                <a:ea typeface="Montserrat ExtraBold"/>
                <a:cs typeface="Montserrat ExtraBold"/>
                <a:sym typeface="Montserrat ExtraBold"/>
              </a:defRPr>
            </a:lvl6pPr>
            <a:lvl7pPr lvl="6" rtl="0" algn="ctr">
              <a:lnSpc>
                <a:spcPct val="100000"/>
              </a:lnSpc>
              <a:spcBef>
                <a:spcPts val="0"/>
              </a:spcBef>
              <a:spcAft>
                <a:spcPts val="0"/>
              </a:spcAft>
              <a:buNone/>
              <a:defRPr sz="1800">
                <a:latin typeface="Montserrat ExtraBold"/>
                <a:ea typeface="Montserrat ExtraBold"/>
                <a:cs typeface="Montserrat ExtraBold"/>
                <a:sym typeface="Montserrat ExtraBold"/>
              </a:defRPr>
            </a:lvl7pPr>
            <a:lvl8pPr lvl="7" rtl="0" algn="ctr">
              <a:lnSpc>
                <a:spcPct val="100000"/>
              </a:lnSpc>
              <a:spcBef>
                <a:spcPts val="0"/>
              </a:spcBef>
              <a:spcAft>
                <a:spcPts val="0"/>
              </a:spcAft>
              <a:buNone/>
              <a:defRPr sz="1800">
                <a:latin typeface="Montserrat ExtraBold"/>
                <a:ea typeface="Montserrat ExtraBold"/>
                <a:cs typeface="Montserrat ExtraBold"/>
                <a:sym typeface="Montserrat ExtraBold"/>
              </a:defRPr>
            </a:lvl8pPr>
            <a:lvl9pPr lvl="8" rtl="0" algn="ctr">
              <a:lnSpc>
                <a:spcPct val="100000"/>
              </a:lnSpc>
              <a:spcBef>
                <a:spcPts val="0"/>
              </a:spcBef>
              <a:spcAft>
                <a:spcPts val="0"/>
              </a:spcAft>
              <a:buNone/>
              <a:defRPr sz="1800">
                <a:latin typeface="Montserrat ExtraBold"/>
                <a:ea typeface="Montserrat ExtraBold"/>
                <a:cs typeface="Montserrat ExtraBold"/>
                <a:sym typeface="Montserrat ExtraBold"/>
              </a:defRPr>
            </a:lvl9pPr>
          </a:lstStyle>
          <a:p/>
        </p:txBody>
      </p:sp>
      <p:sp>
        <p:nvSpPr>
          <p:cNvPr id="1453" name="Google Shape;1453;p43"/>
          <p:cNvSpPr txBox="1"/>
          <p:nvPr>
            <p:ph idx="6" type="subTitle"/>
          </p:nvPr>
        </p:nvSpPr>
        <p:spPr>
          <a:xfrm>
            <a:off x="6088439" y="2858255"/>
            <a:ext cx="1828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9pPr>
          </a:lstStyle>
          <a:p/>
        </p:txBody>
      </p:sp>
      <p:sp>
        <p:nvSpPr>
          <p:cNvPr id="1454" name="Google Shape;1454;p43"/>
          <p:cNvSpPr txBox="1"/>
          <p:nvPr>
            <p:ph idx="7" type="subTitle"/>
          </p:nvPr>
        </p:nvSpPr>
        <p:spPr>
          <a:xfrm>
            <a:off x="1326857" y="3467290"/>
            <a:ext cx="1645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55" name="Google Shape;1455;p43"/>
          <p:cNvSpPr txBox="1"/>
          <p:nvPr>
            <p:ph idx="8" type="subTitle"/>
          </p:nvPr>
        </p:nvSpPr>
        <p:spPr>
          <a:xfrm>
            <a:off x="3753398" y="3467290"/>
            <a:ext cx="1645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56" name="Google Shape;1456;p43"/>
          <p:cNvSpPr txBox="1"/>
          <p:nvPr>
            <p:ph idx="9" type="subTitle"/>
          </p:nvPr>
        </p:nvSpPr>
        <p:spPr>
          <a:xfrm>
            <a:off x="6179939" y="3467290"/>
            <a:ext cx="1645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grpSp>
        <p:nvGrpSpPr>
          <p:cNvPr id="1457" name="Google Shape;1457;p43"/>
          <p:cNvGrpSpPr/>
          <p:nvPr/>
        </p:nvGrpSpPr>
        <p:grpSpPr>
          <a:xfrm>
            <a:off x="6130725" y="-876298"/>
            <a:ext cx="4393354" cy="2471251"/>
            <a:chOff x="6130725" y="-876298"/>
            <a:chExt cx="4393354" cy="2471251"/>
          </a:xfrm>
        </p:grpSpPr>
        <p:grpSp>
          <p:nvGrpSpPr>
            <p:cNvPr id="1458" name="Google Shape;1458;p43"/>
            <p:cNvGrpSpPr/>
            <p:nvPr/>
          </p:nvGrpSpPr>
          <p:grpSpPr>
            <a:xfrm rot="-5400000">
              <a:off x="7712133" y="-113876"/>
              <a:ext cx="1317976" cy="1546047"/>
              <a:chOff x="5361850" y="4911470"/>
              <a:chExt cx="349800" cy="408780"/>
            </a:xfrm>
          </p:grpSpPr>
          <p:sp>
            <p:nvSpPr>
              <p:cNvPr id="1459" name="Google Shape;1459;p43"/>
              <p:cNvSpPr/>
              <p:nvPr/>
            </p:nvSpPr>
            <p:spPr>
              <a:xfrm>
                <a:off x="5361850" y="4931975"/>
                <a:ext cx="349800" cy="388275"/>
              </a:xfrm>
              <a:custGeom>
                <a:rect b="b" l="l" r="r" t="t"/>
                <a:pathLst>
                  <a:path extrusionOk="0" h="15531" w="13992">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3"/>
              <p:cNvSpPr/>
              <p:nvPr/>
            </p:nvSpPr>
            <p:spPr>
              <a:xfrm>
                <a:off x="5509608" y="4911470"/>
                <a:ext cx="94200" cy="64975"/>
              </a:xfrm>
              <a:custGeom>
                <a:rect b="b" l="l" r="r" t="t"/>
                <a:pathLst>
                  <a:path extrusionOk="0" h="2599" w="3768">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43"/>
            <p:cNvSpPr/>
            <p:nvPr/>
          </p:nvSpPr>
          <p:spPr>
            <a:xfrm flipH="1" rot="-5400000">
              <a:off x="7684384" y="-520131"/>
              <a:ext cx="1080761" cy="2022672"/>
            </a:xfrm>
            <a:custGeom>
              <a:rect b="b" l="l" r="r" t="t"/>
              <a:pathLst>
                <a:path extrusionOk="0" h="20205" w="10796">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2" name="Google Shape;1462;p43"/>
            <p:cNvPicPr preferRelativeResize="0"/>
            <p:nvPr/>
          </p:nvPicPr>
          <p:blipFill>
            <a:blip r:embed="rId2">
              <a:alphaModFix/>
            </a:blip>
            <a:stretch>
              <a:fillRect/>
            </a:stretch>
          </p:blipFill>
          <p:spPr>
            <a:xfrm>
              <a:off x="6130725" y="-876298"/>
              <a:ext cx="4393354" cy="2471251"/>
            </a:xfrm>
            <a:prstGeom prst="rect">
              <a:avLst/>
            </a:prstGeom>
            <a:noFill/>
            <a:ln>
              <a:noFill/>
            </a:ln>
          </p:spPr>
        </p:pic>
      </p:grpSp>
      <p:grpSp>
        <p:nvGrpSpPr>
          <p:cNvPr id="1463" name="Google Shape;1463;p43"/>
          <p:cNvGrpSpPr/>
          <p:nvPr/>
        </p:nvGrpSpPr>
        <p:grpSpPr>
          <a:xfrm>
            <a:off x="-262476" y="3425575"/>
            <a:ext cx="3392746" cy="1908425"/>
            <a:chOff x="-262476" y="3425575"/>
            <a:chExt cx="3392746" cy="1908425"/>
          </a:xfrm>
        </p:grpSpPr>
        <p:grpSp>
          <p:nvGrpSpPr>
            <p:cNvPr id="1464" name="Google Shape;1464;p43"/>
            <p:cNvGrpSpPr/>
            <p:nvPr/>
          </p:nvGrpSpPr>
          <p:grpSpPr>
            <a:xfrm rot="10800000">
              <a:off x="-146133" y="3463523"/>
              <a:ext cx="1807022" cy="1717916"/>
              <a:chOff x="4566375" y="4123125"/>
              <a:chExt cx="565525" cy="565625"/>
            </a:xfrm>
          </p:grpSpPr>
          <p:sp>
            <p:nvSpPr>
              <p:cNvPr id="1465" name="Google Shape;1465;p43"/>
              <p:cNvSpPr/>
              <p:nvPr/>
            </p:nvSpPr>
            <p:spPr>
              <a:xfrm>
                <a:off x="4566375" y="4123125"/>
                <a:ext cx="565525" cy="565625"/>
              </a:xfrm>
              <a:custGeom>
                <a:rect b="b" l="l" r="r" t="t"/>
                <a:pathLst>
                  <a:path extrusionOk="0" h="22625" w="22621">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3"/>
              <p:cNvSpPr/>
              <p:nvPr/>
            </p:nvSpPr>
            <p:spPr>
              <a:xfrm>
                <a:off x="4575400" y="4123125"/>
                <a:ext cx="556500" cy="428500"/>
              </a:xfrm>
              <a:custGeom>
                <a:rect b="b" l="l" r="r" t="t"/>
                <a:pathLst>
                  <a:path extrusionOk="0" h="17140" w="2226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3"/>
              <p:cNvSpPr/>
              <p:nvPr/>
            </p:nvSpPr>
            <p:spPr>
              <a:xfrm>
                <a:off x="4932850" y="4123125"/>
                <a:ext cx="194025" cy="75100"/>
              </a:xfrm>
              <a:custGeom>
                <a:rect b="b" l="l" r="r" t="t"/>
                <a:pathLst>
                  <a:path extrusionOk="0" h="3004" w="7761">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3"/>
              <p:cNvSpPr/>
              <p:nvPr/>
            </p:nvSpPr>
            <p:spPr>
              <a:xfrm>
                <a:off x="4836025" y="4582925"/>
                <a:ext cx="124500" cy="87550"/>
              </a:xfrm>
              <a:custGeom>
                <a:rect b="b" l="l" r="r" t="t"/>
                <a:pathLst>
                  <a:path extrusionOk="0" h="3502" w="498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9" name="Google Shape;1469;p43"/>
            <p:cNvPicPr preferRelativeResize="0"/>
            <p:nvPr/>
          </p:nvPicPr>
          <p:blipFill>
            <a:blip r:embed="rId3">
              <a:alphaModFix/>
            </a:blip>
            <a:stretch>
              <a:fillRect/>
            </a:stretch>
          </p:blipFill>
          <p:spPr>
            <a:xfrm>
              <a:off x="-262476" y="3425575"/>
              <a:ext cx="3392746" cy="1908425"/>
            </a:xfrm>
            <a:prstGeom prst="rect">
              <a:avLst/>
            </a:prstGeom>
            <a:noFill/>
            <a:ln>
              <a:noFill/>
            </a:ln>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1_1">
    <p:bg>
      <p:bgPr>
        <a:solidFill>
          <a:srgbClr val="FFFFFF"/>
        </a:solidFill>
      </p:bgPr>
    </p:bg>
    <p:spTree>
      <p:nvGrpSpPr>
        <p:cNvPr id="1470" name="Shape 1470"/>
        <p:cNvGrpSpPr/>
        <p:nvPr/>
      </p:nvGrpSpPr>
      <p:grpSpPr>
        <a:xfrm>
          <a:off x="0" y="0"/>
          <a:ext cx="0" cy="0"/>
          <a:chOff x="0" y="0"/>
          <a:chExt cx="0" cy="0"/>
        </a:xfrm>
      </p:grpSpPr>
      <p:sp>
        <p:nvSpPr>
          <p:cNvPr id="1471" name="Google Shape;1471;p44"/>
          <p:cNvSpPr txBox="1"/>
          <p:nvPr>
            <p:ph type="title"/>
          </p:nvPr>
        </p:nvSpPr>
        <p:spPr>
          <a:xfrm>
            <a:off x="914400" y="502480"/>
            <a:ext cx="729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2" name="Google Shape;1472;p44"/>
          <p:cNvSpPr/>
          <p:nvPr/>
        </p:nvSpPr>
        <p:spPr>
          <a:xfrm rot="9432608">
            <a:off x="7960777" y="-398872"/>
            <a:ext cx="938669"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4"/>
          <p:cNvSpPr/>
          <p:nvPr/>
        </p:nvSpPr>
        <p:spPr>
          <a:xfrm rot="9432653">
            <a:off x="7848993" y="-97641"/>
            <a:ext cx="2075495"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44"/>
          <p:cNvGrpSpPr/>
          <p:nvPr/>
        </p:nvGrpSpPr>
        <p:grpSpPr>
          <a:xfrm>
            <a:off x="6529813" y="3757661"/>
            <a:ext cx="3264035" cy="1583051"/>
            <a:chOff x="6529813" y="3757661"/>
            <a:chExt cx="3264035" cy="1583051"/>
          </a:xfrm>
        </p:grpSpPr>
        <p:sp>
          <p:nvSpPr>
            <p:cNvPr id="1475" name="Google Shape;1475;p44"/>
            <p:cNvSpPr/>
            <p:nvPr/>
          </p:nvSpPr>
          <p:spPr>
            <a:xfrm rot="9432676">
              <a:off x="8129941" y="4008591"/>
              <a:ext cx="1513587"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44"/>
            <p:cNvGrpSpPr/>
            <p:nvPr/>
          </p:nvGrpSpPr>
          <p:grpSpPr>
            <a:xfrm>
              <a:off x="6529813" y="4336457"/>
              <a:ext cx="2878771" cy="827500"/>
              <a:chOff x="3098100" y="3849750"/>
              <a:chExt cx="940775" cy="270425"/>
            </a:xfrm>
          </p:grpSpPr>
          <p:sp>
            <p:nvSpPr>
              <p:cNvPr id="1477" name="Google Shape;1477;p44"/>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4"/>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9" name="Google Shape;1479;p44"/>
          <p:cNvGrpSpPr/>
          <p:nvPr/>
        </p:nvGrpSpPr>
        <p:grpSpPr>
          <a:xfrm>
            <a:off x="-1028710" y="3879719"/>
            <a:ext cx="2293560" cy="1480066"/>
            <a:chOff x="-1028710" y="3879719"/>
            <a:chExt cx="2293560" cy="1480066"/>
          </a:xfrm>
        </p:grpSpPr>
        <p:sp>
          <p:nvSpPr>
            <p:cNvPr id="1480" name="Google Shape;1480;p44"/>
            <p:cNvSpPr/>
            <p:nvPr/>
          </p:nvSpPr>
          <p:spPr>
            <a:xfrm rot="9432704">
              <a:off x="-384173" y="4028063"/>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4"/>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44"/>
          <p:cNvSpPr txBox="1"/>
          <p:nvPr>
            <p:ph hasCustomPrompt="1" idx="2" type="title"/>
          </p:nvPr>
        </p:nvSpPr>
        <p:spPr>
          <a:xfrm>
            <a:off x="2700408" y="1638393"/>
            <a:ext cx="18807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a:solidFill>
                  <a:schemeClr val="dk1"/>
                </a:solidFill>
              </a:defRPr>
            </a:lvl1pPr>
            <a:lvl2pPr lvl="1" rtl="0" algn="ctr">
              <a:spcBef>
                <a:spcPts val="0"/>
              </a:spcBef>
              <a:spcAft>
                <a:spcPts val="0"/>
              </a:spcAft>
              <a:buClr>
                <a:schemeClr val="dk1"/>
              </a:buClr>
              <a:buSzPts val="4800"/>
              <a:buNone/>
              <a:defRPr b="1" sz="4800">
                <a:solidFill>
                  <a:schemeClr val="dk1"/>
                </a:solidFill>
              </a:defRPr>
            </a:lvl2pPr>
            <a:lvl3pPr lvl="2" rtl="0" algn="ctr">
              <a:spcBef>
                <a:spcPts val="0"/>
              </a:spcBef>
              <a:spcAft>
                <a:spcPts val="0"/>
              </a:spcAft>
              <a:buClr>
                <a:schemeClr val="dk1"/>
              </a:buClr>
              <a:buSzPts val="4800"/>
              <a:buNone/>
              <a:defRPr b="1" sz="4800">
                <a:solidFill>
                  <a:schemeClr val="dk1"/>
                </a:solidFill>
              </a:defRPr>
            </a:lvl3pPr>
            <a:lvl4pPr lvl="3" rtl="0" algn="ctr">
              <a:spcBef>
                <a:spcPts val="0"/>
              </a:spcBef>
              <a:spcAft>
                <a:spcPts val="0"/>
              </a:spcAft>
              <a:buClr>
                <a:schemeClr val="dk1"/>
              </a:buClr>
              <a:buSzPts val="4800"/>
              <a:buNone/>
              <a:defRPr b="1" sz="4800">
                <a:solidFill>
                  <a:schemeClr val="dk1"/>
                </a:solidFill>
              </a:defRPr>
            </a:lvl4pPr>
            <a:lvl5pPr lvl="4" rtl="0" algn="ctr">
              <a:spcBef>
                <a:spcPts val="0"/>
              </a:spcBef>
              <a:spcAft>
                <a:spcPts val="0"/>
              </a:spcAft>
              <a:buClr>
                <a:schemeClr val="dk1"/>
              </a:buClr>
              <a:buSzPts val="4800"/>
              <a:buNone/>
              <a:defRPr b="1" sz="4800">
                <a:solidFill>
                  <a:schemeClr val="dk1"/>
                </a:solidFill>
              </a:defRPr>
            </a:lvl5pPr>
            <a:lvl6pPr lvl="5" rtl="0" algn="ctr">
              <a:spcBef>
                <a:spcPts val="0"/>
              </a:spcBef>
              <a:spcAft>
                <a:spcPts val="0"/>
              </a:spcAft>
              <a:buClr>
                <a:schemeClr val="dk1"/>
              </a:buClr>
              <a:buSzPts val="4800"/>
              <a:buNone/>
              <a:defRPr b="1" sz="4800">
                <a:solidFill>
                  <a:schemeClr val="dk1"/>
                </a:solidFill>
              </a:defRPr>
            </a:lvl6pPr>
            <a:lvl7pPr lvl="6" rtl="0" algn="ctr">
              <a:spcBef>
                <a:spcPts val="0"/>
              </a:spcBef>
              <a:spcAft>
                <a:spcPts val="0"/>
              </a:spcAft>
              <a:buClr>
                <a:schemeClr val="dk1"/>
              </a:buClr>
              <a:buSzPts val="4800"/>
              <a:buNone/>
              <a:defRPr b="1" sz="4800">
                <a:solidFill>
                  <a:schemeClr val="dk1"/>
                </a:solidFill>
              </a:defRPr>
            </a:lvl7pPr>
            <a:lvl8pPr lvl="7" rtl="0" algn="ctr">
              <a:spcBef>
                <a:spcPts val="0"/>
              </a:spcBef>
              <a:spcAft>
                <a:spcPts val="0"/>
              </a:spcAft>
              <a:buClr>
                <a:schemeClr val="dk1"/>
              </a:buClr>
              <a:buSzPts val="4800"/>
              <a:buNone/>
              <a:defRPr b="1" sz="4800">
                <a:solidFill>
                  <a:schemeClr val="dk1"/>
                </a:solidFill>
              </a:defRPr>
            </a:lvl8pPr>
            <a:lvl9pPr lvl="8" rtl="0" algn="ctr">
              <a:spcBef>
                <a:spcPts val="0"/>
              </a:spcBef>
              <a:spcAft>
                <a:spcPts val="0"/>
              </a:spcAft>
              <a:buClr>
                <a:schemeClr val="dk1"/>
              </a:buClr>
              <a:buSzPts val="4800"/>
              <a:buNone/>
              <a:defRPr b="1" sz="4800">
                <a:solidFill>
                  <a:schemeClr val="dk1"/>
                </a:solidFill>
              </a:defRPr>
            </a:lvl9pPr>
          </a:lstStyle>
          <a:p>
            <a:r>
              <a:t>xx%</a:t>
            </a:r>
          </a:p>
        </p:txBody>
      </p:sp>
      <p:sp>
        <p:nvSpPr>
          <p:cNvPr id="1483" name="Google Shape;1483;p44"/>
          <p:cNvSpPr txBox="1"/>
          <p:nvPr>
            <p:ph hasCustomPrompt="1" idx="3" type="title"/>
          </p:nvPr>
        </p:nvSpPr>
        <p:spPr>
          <a:xfrm>
            <a:off x="922135" y="1638393"/>
            <a:ext cx="17769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a:solidFill>
                  <a:schemeClr val="dk1"/>
                </a:solidFill>
              </a:defRPr>
            </a:lvl1pPr>
            <a:lvl2pPr lvl="1" rtl="0" algn="ctr">
              <a:spcBef>
                <a:spcPts val="0"/>
              </a:spcBef>
              <a:spcAft>
                <a:spcPts val="0"/>
              </a:spcAft>
              <a:buClr>
                <a:schemeClr val="dk1"/>
              </a:buClr>
              <a:buSzPts val="4800"/>
              <a:buNone/>
              <a:defRPr b="1" sz="4800">
                <a:solidFill>
                  <a:schemeClr val="dk1"/>
                </a:solidFill>
              </a:defRPr>
            </a:lvl2pPr>
            <a:lvl3pPr lvl="2" rtl="0" algn="ctr">
              <a:spcBef>
                <a:spcPts val="0"/>
              </a:spcBef>
              <a:spcAft>
                <a:spcPts val="0"/>
              </a:spcAft>
              <a:buClr>
                <a:schemeClr val="dk1"/>
              </a:buClr>
              <a:buSzPts val="4800"/>
              <a:buNone/>
              <a:defRPr b="1" sz="4800">
                <a:solidFill>
                  <a:schemeClr val="dk1"/>
                </a:solidFill>
              </a:defRPr>
            </a:lvl3pPr>
            <a:lvl4pPr lvl="3" rtl="0" algn="ctr">
              <a:spcBef>
                <a:spcPts val="0"/>
              </a:spcBef>
              <a:spcAft>
                <a:spcPts val="0"/>
              </a:spcAft>
              <a:buClr>
                <a:schemeClr val="dk1"/>
              </a:buClr>
              <a:buSzPts val="4800"/>
              <a:buNone/>
              <a:defRPr b="1" sz="4800">
                <a:solidFill>
                  <a:schemeClr val="dk1"/>
                </a:solidFill>
              </a:defRPr>
            </a:lvl4pPr>
            <a:lvl5pPr lvl="4" rtl="0" algn="ctr">
              <a:spcBef>
                <a:spcPts val="0"/>
              </a:spcBef>
              <a:spcAft>
                <a:spcPts val="0"/>
              </a:spcAft>
              <a:buClr>
                <a:schemeClr val="dk1"/>
              </a:buClr>
              <a:buSzPts val="4800"/>
              <a:buNone/>
              <a:defRPr b="1" sz="4800">
                <a:solidFill>
                  <a:schemeClr val="dk1"/>
                </a:solidFill>
              </a:defRPr>
            </a:lvl5pPr>
            <a:lvl6pPr lvl="5" rtl="0" algn="ctr">
              <a:spcBef>
                <a:spcPts val="0"/>
              </a:spcBef>
              <a:spcAft>
                <a:spcPts val="0"/>
              </a:spcAft>
              <a:buClr>
                <a:schemeClr val="dk1"/>
              </a:buClr>
              <a:buSzPts val="4800"/>
              <a:buNone/>
              <a:defRPr b="1" sz="4800">
                <a:solidFill>
                  <a:schemeClr val="dk1"/>
                </a:solidFill>
              </a:defRPr>
            </a:lvl6pPr>
            <a:lvl7pPr lvl="6" rtl="0" algn="ctr">
              <a:spcBef>
                <a:spcPts val="0"/>
              </a:spcBef>
              <a:spcAft>
                <a:spcPts val="0"/>
              </a:spcAft>
              <a:buClr>
                <a:schemeClr val="dk1"/>
              </a:buClr>
              <a:buSzPts val="4800"/>
              <a:buNone/>
              <a:defRPr b="1" sz="4800">
                <a:solidFill>
                  <a:schemeClr val="dk1"/>
                </a:solidFill>
              </a:defRPr>
            </a:lvl7pPr>
            <a:lvl8pPr lvl="7" rtl="0" algn="ctr">
              <a:spcBef>
                <a:spcPts val="0"/>
              </a:spcBef>
              <a:spcAft>
                <a:spcPts val="0"/>
              </a:spcAft>
              <a:buClr>
                <a:schemeClr val="dk1"/>
              </a:buClr>
              <a:buSzPts val="4800"/>
              <a:buNone/>
              <a:defRPr b="1" sz="4800">
                <a:solidFill>
                  <a:schemeClr val="dk1"/>
                </a:solidFill>
              </a:defRPr>
            </a:lvl8pPr>
            <a:lvl9pPr lvl="8" rtl="0" algn="ctr">
              <a:spcBef>
                <a:spcPts val="0"/>
              </a:spcBef>
              <a:spcAft>
                <a:spcPts val="0"/>
              </a:spcAft>
              <a:buClr>
                <a:schemeClr val="dk1"/>
              </a:buClr>
              <a:buSzPts val="4800"/>
              <a:buNone/>
              <a:defRPr b="1" sz="4800">
                <a:solidFill>
                  <a:schemeClr val="dk1"/>
                </a:solidFill>
              </a:defRPr>
            </a:lvl9pPr>
          </a:lstStyle>
          <a:p>
            <a:r>
              <a:t>xx%</a:t>
            </a:r>
          </a:p>
        </p:txBody>
      </p:sp>
      <p:sp>
        <p:nvSpPr>
          <p:cNvPr id="1484" name="Google Shape;1484;p44"/>
          <p:cNvSpPr txBox="1"/>
          <p:nvPr>
            <p:ph hasCustomPrompt="1" idx="4" type="title"/>
          </p:nvPr>
        </p:nvSpPr>
        <p:spPr>
          <a:xfrm>
            <a:off x="6441309" y="1638394"/>
            <a:ext cx="17991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a:solidFill>
                  <a:schemeClr val="dk1"/>
                </a:solidFill>
              </a:defRPr>
            </a:lvl1pPr>
            <a:lvl2pPr lvl="1" rtl="0" algn="ctr">
              <a:spcBef>
                <a:spcPts val="0"/>
              </a:spcBef>
              <a:spcAft>
                <a:spcPts val="0"/>
              </a:spcAft>
              <a:buClr>
                <a:schemeClr val="dk1"/>
              </a:buClr>
              <a:buSzPts val="4800"/>
              <a:buNone/>
              <a:defRPr b="1" sz="4800">
                <a:solidFill>
                  <a:schemeClr val="dk1"/>
                </a:solidFill>
              </a:defRPr>
            </a:lvl2pPr>
            <a:lvl3pPr lvl="2" rtl="0" algn="ctr">
              <a:spcBef>
                <a:spcPts val="0"/>
              </a:spcBef>
              <a:spcAft>
                <a:spcPts val="0"/>
              </a:spcAft>
              <a:buClr>
                <a:schemeClr val="dk1"/>
              </a:buClr>
              <a:buSzPts val="4800"/>
              <a:buNone/>
              <a:defRPr b="1" sz="4800">
                <a:solidFill>
                  <a:schemeClr val="dk1"/>
                </a:solidFill>
              </a:defRPr>
            </a:lvl3pPr>
            <a:lvl4pPr lvl="3" rtl="0" algn="ctr">
              <a:spcBef>
                <a:spcPts val="0"/>
              </a:spcBef>
              <a:spcAft>
                <a:spcPts val="0"/>
              </a:spcAft>
              <a:buClr>
                <a:schemeClr val="dk1"/>
              </a:buClr>
              <a:buSzPts val="4800"/>
              <a:buNone/>
              <a:defRPr b="1" sz="4800">
                <a:solidFill>
                  <a:schemeClr val="dk1"/>
                </a:solidFill>
              </a:defRPr>
            </a:lvl4pPr>
            <a:lvl5pPr lvl="4" rtl="0" algn="ctr">
              <a:spcBef>
                <a:spcPts val="0"/>
              </a:spcBef>
              <a:spcAft>
                <a:spcPts val="0"/>
              </a:spcAft>
              <a:buClr>
                <a:schemeClr val="dk1"/>
              </a:buClr>
              <a:buSzPts val="4800"/>
              <a:buNone/>
              <a:defRPr b="1" sz="4800">
                <a:solidFill>
                  <a:schemeClr val="dk1"/>
                </a:solidFill>
              </a:defRPr>
            </a:lvl5pPr>
            <a:lvl6pPr lvl="5" rtl="0" algn="ctr">
              <a:spcBef>
                <a:spcPts val="0"/>
              </a:spcBef>
              <a:spcAft>
                <a:spcPts val="0"/>
              </a:spcAft>
              <a:buClr>
                <a:schemeClr val="dk1"/>
              </a:buClr>
              <a:buSzPts val="4800"/>
              <a:buNone/>
              <a:defRPr b="1" sz="4800">
                <a:solidFill>
                  <a:schemeClr val="dk1"/>
                </a:solidFill>
              </a:defRPr>
            </a:lvl6pPr>
            <a:lvl7pPr lvl="6" rtl="0" algn="ctr">
              <a:spcBef>
                <a:spcPts val="0"/>
              </a:spcBef>
              <a:spcAft>
                <a:spcPts val="0"/>
              </a:spcAft>
              <a:buClr>
                <a:schemeClr val="dk1"/>
              </a:buClr>
              <a:buSzPts val="4800"/>
              <a:buNone/>
              <a:defRPr b="1" sz="4800">
                <a:solidFill>
                  <a:schemeClr val="dk1"/>
                </a:solidFill>
              </a:defRPr>
            </a:lvl7pPr>
            <a:lvl8pPr lvl="7" rtl="0" algn="ctr">
              <a:spcBef>
                <a:spcPts val="0"/>
              </a:spcBef>
              <a:spcAft>
                <a:spcPts val="0"/>
              </a:spcAft>
              <a:buClr>
                <a:schemeClr val="dk1"/>
              </a:buClr>
              <a:buSzPts val="4800"/>
              <a:buNone/>
              <a:defRPr b="1" sz="4800">
                <a:solidFill>
                  <a:schemeClr val="dk1"/>
                </a:solidFill>
              </a:defRPr>
            </a:lvl8pPr>
            <a:lvl9pPr lvl="8" rtl="0" algn="ctr">
              <a:spcBef>
                <a:spcPts val="0"/>
              </a:spcBef>
              <a:spcAft>
                <a:spcPts val="0"/>
              </a:spcAft>
              <a:buClr>
                <a:schemeClr val="dk1"/>
              </a:buClr>
              <a:buSzPts val="4800"/>
              <a:buNone/>
              <a:defRPr b="1" sz="4800">
                <a:solidFill>
                  <a:schemeClr val="dk1"/>
                </a:solidFill>
              </a:defRPr>
            </a:lvl9pPr>
          </a:lstStyle>
          <a:p>
            <a:r>
              <a:t>xx%</a:t>
            </a:r>
          </a:p>
        </p:txBody>
      </p:sp>
      <p:sp>
        <p:nvSpPr>
          <p:cNvPr id="1485" name="Google Shape;1485;p44"/>
          <p:cNvSpPr txBox="1"/>
          <p:nvPr>
            <p:ph hasCustomPrompt="1" idx="5" type="title"/>
          </p:nvPr>
        </p:nvSpPr>
        <p:spPr>
          <a:xfrm>
            <a:off x="4575208" y="1638393"/>
            <a:ext cx="1842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a:solidFill>
                  <a:schemeClr val="dk1"/>
                </a:solidFill>
              </a:defRPr>
            </a:lvl1pPr>
            <a:lvl2pPr lvl="1" rtl="0" algn="ctr">
              <a:spcBef>
                <a:spcPts val="0"/>
              </a:spcBef>
              <a:spcAft>
                <a:spcPts val="0"/>
              </a:spcAft>
              <a:buClr>
                <a:schemeClr val="dk1"/>
              </a:buClr>
              <a:buSzPts val="4800"/>
              <a:buNone/>
              <a:defRPr b="1" sz="4800">
                <a:solidFill>
                  <a:schemeClr val="dk1"/>
                </a:solidFill>
              </a:defRPr>
            </a:lvl2pPr>
            <a:lvl3pPr lvl="2" rtl="0" algn="ctr">
              <a:spcBef>
                <a:spcPts val="0"/>
              </a:spcBef>
              <a:spcAft>
                <a:spcPts val="0"/>
              </a:spcAft>
              <a:buClr>
                <a:schemeClr val="dk1"/>
              </a:buClr>
              <a:buSzPts val="4800"/>
              <a:buNone/>
              <a:defRPr b="1" sz="4800">
                <a:solidFill>
                  <a:schemeClr val="dk1"/>
                </a:solidFill>
              </a:defRPr>
            </a:lvl3pPr>
            <a:lvl4pPr lvl="3" rtl="0" algn="ctr">
              <a:spcBef>
                <a:spcPts val="0"/>
              </a:spcBef>
              <a:spcAft>
                <a:spcPts val="0"/>
              </a:spcAft>
              <a:buClr>
                <a:schemeClr val="dk1"/>
              </a:buClr>
              <a:buSzPts val="4800"/>
              <a:buNone/>
              <a:defRPr b="1" sz="4800">
                <a:solidFill>
                  <a:schemeClr val="dk1"/>
                </a:solidFill>
              </a:defRPr>
            </a:lvl4pPr>
            <a:lvl5pPr lvl="4" rtl="0" algn="ctr">
              <a:spcBef>
                <a:spcPts val="0"/>
              </a:spcBef>
              <a:spcAft>
                <a:spcPts val="0"/>
              </a:spcAft>
              <a:buClr>
                <a:schemeClr val="dk1"/>
              </a:buClr>
              <a:buSzPts val="4800"/>
              <a:buNone/>
              <a:defRPr b="1" sz="4800">
                <a:solidFill>
                  <a:schemeClr val="dk1"/>
                </a:solidFill>
              </a:defRPr>
            </a:lvl5pPr>
            <a:lvl6pPr lvl="5" rtl="0" algn="ctr">
              <a:spcBef>
                <a:spcPts val="0"/>
              </a:spcBef>
              <a:spcAft>
                <a:spcPts val="0"/>
              </a:spcAft>
              <a:buClr>
                <a:schemeClr val="dk1"/>
              </a:buClr>
              <a:buSzPts val="4800"/>
              <a:buNone/>
              <a:defRPr b="1" sz="4800">
                <a:solidFill>
                  <a:schemeClr val="dk1"/>
                </a:solidFill>
              </a:defRPr>
            </a:lvl6pPr>
            <a:lvl7pPr lvl="6" rtl="0" algn="ctr">
              <a:spcBef>
                <a:spcPts val="0"/>
              </a:spcBef>
              <a:spcAft>
                <a:spcPts val="0"/>
              </a:spcAft>
              <a:buClr>
                <a:schemeClr val="dk1"/>
              </a:buClr>
              <a:buSzPts val="4800"/>
              <a:buNone/>
              <a:defRPr b="1" sz="4800">
                <a:solidFill>
                  <a:schemeClr val="dk1"/>
                </a:solidFill>
              </a:defRPr>
            </a:lvl7pPr>
            <a:lvl8pPr lvl="7" rtl="0" algn="ctr">
              <a:spcBef>
                <a:spcPts val="0"/>
              </a:spcBef>
              <a:spcAft>
                <a:spcPts val="0"/>
              </a:spcAft>
              <a:buClr>
                <a:schemeClr val="dk1"/>
              </a:buClr>
              <a:buSzPts val="4800"/>
              <a:buNone/>
              <a:defRPr b="1" sz="4800">
                <a:solidFill>
                  <a:schemeClr val="dk1"/>
                </a:solidFill>
              </a:defRPr>
            </a:lvl8pPr>
            <a:lvl9pPr lvl="8" rtl="0" algn="ctr">
              <a:spcBef>
                <a:spcPts val="0"/>
              </a:spcBef>
              <a:spcAft>
                <a:spcPts val="0"/>
              </a:spcAft>
              <a:buClr>
                <a:schemeClr val="dk1"/>
              </a:buClr>
              <a:buSzPts val="4800"/>
              <a:buNone/>
              <a:defRPr b="1" sz="4800">
                <a:solidFill>
                  <a:schemeClr val="dk1"/>
                </a:solidFill>
              </a:defRPr>
            </a:lvl9pPr>
          </a:lstStyle>
          <a:p>
            <a:r>
              <a:t>xx%</a:t>
            </a:r>
          </a:p>
        </p:txBody>
      </p:sp>
      <p:sp>
        <p:nvSpPr>
          <p:cNvPr id="1486" name="Google Shape;1486;p44"/>
          <p:cNvSpPr txBox="1"/>
          <p:nvPr>
            <p:ph idx="1" type="subTitle"/>
          </p:nvPr>
        </p:nvSpPr>
        <p:spPr>
          <a:xfrm>
            <a:off x="896185" y="2543910"/>
            <a:ext cx="18288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87" name="Google Shape;1487;p44"/>
          <p:cNvSpPr txBox="1"/>
          <p:nvPr>
            <p:ph idx="6" type="subTitle"/>
          </p:nvPr>
        </p:nvSpPr>
        <p:spPr>
          <a:xfrm>
            <a:off x="2739609" y="2543910"/>
            <a:ext cx="18288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88" name="Google Shape;1488;p44"/>
          <p:cNvSpPr txBox="1"/>
          <p:nvPr>
            <p:ph idx="7" type="subTitle"/>
          </p:nvPr>
        </p:nvSpPr>
        <p:spPr>
          <a:xfrm>
            <a:off x="4583034" y="2543910"/>
            <a:ext cx="18288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89" name="Google Shape;1489;p44"/>
          <p:cNvSpPr txBox="1"/>
          <p:nvPr>
            <p:ph idx="8" type="subTitle"/>
          </p:nvPr>
        </p:nvSpPr>
        <p:spPr>
          <a:xfrm>
            <a:off x="6426459" y="2543910"/>
            <a:ext cx="18288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90" name="Google Shape;1490;p44"/>
          <p:cNvSpPr txBox="1"/>
          <p:nvPr>
            <p:ph idx="9" type="subTitle"/>
          </p:nvPr>
        </p:nvSpPr>
        <p:spPr>
          <a:xfrm>
            <a:off x="941935" y="2910668"/>
            <a:ext cx="17373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1600"/>
              </a:spcBef>
              <a:spcAft>
                <a:spcPts val="0"/>
              </a:spcAft>
              <a:buNone/>
              <a:defRPr>
                <a:solidFill>
                  <a:schemeClr val="dk1"/>
                </a:solidFill>
              </a:defRPr>
            </a:lvl2pPr>
            <a:lvl3pPr lvl="2" rtl="0" algn="ctr">
              <a:lnSpc>
                <a:spcPct val="100000"/>
              </a:lnSpc>
              <a:spcBef>
                <a:spcPts val="1600"/>
              </a:spcBef>
              <a:spcAft>
                <a:spcPts val="0"/>
              </a:spcAft>
              <a:buNone/>
              <a:defRPr>
                <a:solidFill>
                  <a:schemeClr val="dk1"/>
                </a:solidFill>
              </a:defRPr>
            </a:lvl3pPr>
            <a:lvl4pPr lvl="3" rtl="0" algn="ctr">
              <a:lnSpc>
                <a:spcPct val="100000"/>
              </a:lnSpc>
              <a:spcBef>
                <a:spcPts val="1600"/>
              </a:spcBef>
              <a:spcAft>
                <a:spcPts val="0"/>
              </a:spcAft>
              <a:buNone/>
              <a:defRPr>
                <a:solidFill>
                  <a:schemeClr val="dk1"/>
                </a:solidFill>
              </a:defRPr>
            </a:lvl4pPr>
            <a:lvl5pPr lvl="4" rtl="0" algn="ctr">
              <a:lnSpc>
                <a:spcPct val="100000"/>
              </a:lnSpc>
              <a:spcBef>
                <a:spcPts val="1600"/>
              </a:spcBef>
              <a:spcAft>
                <a:spcPts val="0"/>
              </a:spcAft>
              <a:buNone/>
              <a:defRPr>
                <a:solidFill>
                  <a:schemeClr val="dk1"/>
                </a:solidFill>
              </a:defRPr>
            </a:lvl5pPr>
            <a:lvl6pPr lvl="5" rtl="0" algn="ctr">
              <a:lnSpc>
                <a:spcPct val="100000"/>
              </a:lnSpc>
              <a:spcBef>
                <a:spcPts val="1600"/>
              </a:spcBef>
              <a:spcAft>
                <a:spcPts val="0"/>
              </a:spcAft>
              <a:buNone/>
              <a:defRPr>
                <a:solidFill>
                  <a:schemeClr val="dk1"/>
                </a:solidFill>
              </a:defRPr>
            </a:lvl6pPr>
            <a:lvl7pPr lvl="6" rtl="0" algn="ctr">
              <a:lnSpc>
                <a:spcPct val="100000"/>
              </a:lnSpc>
              <a:spcBef>
                <a:spcPts val="1600"/>
              </a:spcBef>
              <a:spcAft>
                <a:spcPts val="0"/>
              </a:spcAft>
              <a:buNone/>
              <a:defRPr>
                <a:solidFill>
                  <a:schemeClr val="dk1"/>
                </a:solidFill>
              </a:defRPr>
            </a:lvl7pPr>
            <a:lvl8pPr lvl="7" rtl="0" algn="ctr">
              <a:lnSpc>
                <a:spcPct val="100000"/>
              </a:lnSpc>
              <a:spcBef>
                <a:spcPts val="1600"/>
              </a:spcBef>
              <a:spcAft>
                <a:spcPts val="0"/>
              </a:spcAft>
              <a:buNone/>
              <a:defRPr>
                <a:solidFill>
                  <a:schemeClr val="dk1"/>
                </a:solidFill>
              </a:defRPr>
            </a:lvl8pPr>
            <a:lvl9pPr lvl="8" rtl="0" algn="ctr">
              <a:lnSpc>
                <a:spcPct val="100000"/>
              </a:lnSpc>
              <a:spcBef>
                <a:spcPts val="1600"/>
              </a:spcBef>
              <a:spcAft>
                <a:spcPts val="1600"/>
              </a:spcAft>
              <a:buNone/>
              <a:defRPr>
                <a:solidFill>
                  <a:schemeClr val="dk1"/>
                </a:solidFill>
              </a:defRPr>
            </a:lvl9pPr>
          </a:lstStyle>
          <a:p/>
        </p:txBody>
      </p:sp>
      <p:sp>
        <p:nvSpPr>
          <p:cNvPr id="1491" name="Google Shape;1491;p44"/>
          <p:cNvSpPr txBox="1"/>
          <p:nvPr>
            <p:ph idx="13" type="subTitle"/>
          </p:nvPr>
        </p:nvSpPr>
        <p:spPr>
          <a:xfrm>
            <a:off x="2785359" y="2921193"/>
            <a:ext cx="17373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92" name="Google Shape;1492;p44"/>
          <p:cNvSpPr txBox="1"/>
          <p:nvPr>
            <p:ph idx="14" type="subTitle"/>
          </p:nvPr>
        </p:nvSpPr>
        <p:spPr>
          <a:xfrm>
            <a:off x="4628784" y="2921193"/>
            <a:ext cx="17373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93" name="Google Shape;1493;p44"/>
          <p:cNvSpPr txBox="1"/>
          <p:nvPr>
            <p:ph idx="15" type="subTitle"/>
          </p:nvPr>
        </p:nvSpPr>
        <p:spPr>
          <a:xfrm>
            <a:off x="6472209" y="2921193"/>
            <a:ext cx="17373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1600"/>
              </a:spcBef>
              <a:spcAft>
                <a:spcPts val="0"/>
              </a:spcAft>
              <a:buNone/>
              <a:defRPr>
                <a:solidFill>
                  <a:schemeClr val="dk1"/>
                </a:solidFill>
              </a:defRPr>
            </a:lvl2pPr>
            <a:lvl3pPr lvl="2" rtl="0" algn="ctr">
              <a:lnSpc>
                <a:spcPct val="100000"/>
              </a:lnSpc>
              <a:spcBef>
                <a:spcPts val="1600"/>
              </a:spcBef>
              <a:spcAft>
                <a:spcPts val="0"/>
              </a:spcAft>
              <a:buNone/>
              <a:defRPr>
                <a:solidFill>
                  <a:schemeClr val="dk1"/>
                </a:solidFill>
              </a:defRPr>
            </a:lvl3pPr>
            <a:lvl4pPr lvl="3" rtl="0" algn="ctr">
              <a:lnSpc>
                <a:spcPct val="100000"/>
              </a:lnSpc>
              <a:spcBef>
                <a:spcPts val="1600"/>
              </a:spcBef>
              <a:spcAft>
                <a:spcPts val="0"/>
              </a:spcAft>
              <a:buNone/>
              <a:defRPr>
                <a:solidFill>
                  <a:schemeClr val="dk1"/>
                </a:solidFill>
              </a:defRPr>
            </a:lvl4pPr>
            <a:lvl5pPr lvl="4" rtl="0" algn="ctr">
              <a:lnSpc>
                <a:spcPct val="100000"/>
              </a:lnSpc>
              <a:spcBef>
                <a:spcPts val="1600"/>
              </a:spcBef>
              <a:spcAft>
                <a:spcPts val="0"/>
              </a:spcAft>
              <a:buNone/>
              <a:defRPr>
                <a:solidFill>
                  <a:schemeClr val="dk1"/>
                </a:solidFill>
              </a:defRPr>
            </a:lvl5pPr>
            <a:lvl6pPr lvl="5" rtl="0" algn="ctr">
              <a:lnSpc>
                <a:spcPct val="100000"/>
              </a:lnSpc>
              <a:spcBef>
                <a:spcPts val="1600"/>
              </a:spcBef>
              <a:spcAft>
                <a:spcPts val="0"/>
              </a:spcAft>
              <a:buNone/>
              <a:defRPr>
                <a:solidFill>
                  <a:schemeClr val="dk1"/>
                </a:solidFill>
              </a:defRPr>
            </a:lvl6pPr>
            <a:lvl7pPr lvl="6" rtl="0" algn="ctr">
              <a:lnSpc>
                <a:spcPct val="100000"/>
              </a:lnSpc>
              <a:spcBef>
                <a:spcPts val="1600"/>
              </a:spcBef>
              <a:spcAft>
                <a:spcPts val="0"/>
              </a:spcAft>
              <a:buNone/>
              <a:defRPr>
                <a:solidFill>
                  <a:schemeClr val="dk1"/>
                </a:solidFill>
              </a:defRPr>
            </a:lvl7pPr>
            <a:lvl8pPr lvl="7" rtl="0" algn="ctr">
              <a:lnSpc>
                <a:spcPct val="100000"/>
              </a:lnSpc>
              <a:spcBef>
                <a:spcPts val="1600"/>
              </a:spcBef>
              <a:spcAft>
                <a:spcPts val="0"/>
              </a:spcAft>
              <a:buNone/>
              <a:defRPr>
                <a:solidFill>
                  <a:schemeClr val="dk1"/>
                </a:solidFill>
              </a:defRPr>
            </a:lvl8pPr>
            <a:lvl9pPr lvl="8" rtl="0" algn="ctr">
              <a:lnSpc>
                <a:spcPct val="100000"/>
              </a:lnSpc>
              <a:spcBef>
                <a:spcPts val="1600"/>
              </a:spcBef>
              <a:spcAft>
                <a:spcPts val="1600"/>
              </a:spcAft>
              <a:buNone/>
              <a:defRPr>
                <a:solidFill>
                  <a:schemeClr val="dk1"/>
                </a:solidFill>
              </a:defRPr>
            </a:lvl9pPr>
          </a:lstStyle>
          <a:p/>
        </p:txBody>
      </p:sp>
      <p:pic>
        <p:nvPicPr>
          <p:cNvPr id="1494" name="Google Shape;1494;p44"/>
          <p:cNvPicPr preferRelativeResize="0"/>
          <p:nvPr/>
        </p:nvPicPr>
        <p:blipFill>
          <a:blip r:embed="rId2">
            <a:alphaModFix/>
          </a:blip>
          <a:stretch>
            <a:fillRect/>
          </a:stretch>
        </p:blipFill>
        <p:spPr>
          <a:xfrm>
            <a:off x="7421050" y="-317876"/>
            <a:ext cx="1964802" cy="150842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_2">
    <p:spTree>
      <p:nvGrpSpPr>
        <p:cNvPr id="1495" name="Shape 1495"/>
        <p:cNvGrpSpPr/>
        <p:nvPr/>
      </p:nvGrpSpPr>
      <p:grpSpPr>
        <a:xfrm>
          <a:off x="0" y="0"/>
          <a:ext cx="0" cy="0"/>
          <a:chOff x="0" y="0"/>
          <a:chExt cx="0" cy="0"/>
        </a:xfrm>
      </p:grpSpPr>
      <p:sp>
        <p:nvSpPr>
          <p:cNvPr id="1496" name="Google Shape;1496;p45"/>
          <p:cNvSpPr txBox="1"/>
          <p:nvPr>
            <p:ph type="title"/>
          </p:nvPr>
        </p:nvSpPr>
        <p:spPr>
          <a:xfrm>
            <a:off x="4579962" y="1665460"/>
            <a:ext cx="3657600" cy="91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7" name="Google Shape;1497;p45"/>
          <p:cNvSpPr txBox="1"/>
          <p:nvPr>
            <p:ph idx="1" type="subTitle"/>
          </p:nvPr>
        </p:nvSpPr>
        <p:spPr>
          <a:xfrm>
            <a:off x="4572000" y="2587749"/>
            <a:ext cx="3657600" cy="182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latin typeface="Lato"/>
                <a:ea typeface="Lato"/>
                <a:cs typeface="Lato"/>
                <a:sym typeface="Lato"/>
              </a:defRPr>
            </a:lvl1pPr>
            <a:lvl2pPr lvl="1" rtl="0" algn="r">
              <a:lnSpc>
                <a:spcPct val="100000"/>
              </a:lnSpc>
              <a:spcBef>
                <a:spcPts val="160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498" name="Google Shape;1498;p45"/>
          <p:cNvGrpSpPr/>
          <p:nvPr/>
        </p:nvGrpSpPr>
        <p:grpSpPr>
          <a:xfrm>
            <a:off x="6912145" y="4433249"/>
            <a:ext cx="4477807" cy="839588"/>
            <a:chOff x="3098100" y="3849750"/>
            <a:chExt cx="940775" cy="270425"/>
          </a:xfrm>
        </p:grpSpPr>
        <p:sp>
          <p:nvSpPr>
            <p:cNvPr id="1499" name="Google Shape;1499;p45"/>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45"/>
          <p:cNvGrpSpPr/>
          <p:nvPr/>
        </p:nvGrpSpPr>
        <p:grpSpPr>
          <a:xfrm>
            <a:off x="-731964" y="-152400"/>
            <a:ext cx="4770834" cy="5600699"/>
            <a:chOff x="-731964" y="-152400"/>
            <a:chExt cx="4770834" cy="5600699"/>
          </a:xfrm>
        </p:grpSpPr>
        <p:sp>
          <p:nvSpPr>
            <p:cNvPr id="1503" name="Google Shape;1503;p45"/>
            <p:cNvSpPr/>
            <p:nvPr/>
          </p:nvSpPr>
          <p:spPr>
            <a:xfrm rot="10800000">
              <a:off x="-731964" y="4332446"/>
              <a:ext cx="2888" cy="3337"/>
            </a:xfrm>
            <a:custGeom>
              <a:rect b="b" l="l" r="r" t="t"/>
              <a:pathLst>
                <a:path extrusionOk="0" h="39" w="38">
                  <a:moveTo>
                    <a:pt x="38" y="39"/>
                  </a:moveTo>
                  <a:lnTo>
                    <a:pt x="38" y="39"/>
                  </a:lnTo>
                  <a:lnTo>
                    <a:pt x="0" y="0"/>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rot="10800000">
              <a:off x="-729152" y="4335697"/>
              <a:ext cx="2888" cy="3337"/>
            </a:xfrm>
            <a:custGeom>
              <a:rect b="b" l="l" r="r" t="t"/>
              <a:pathLst>
                <a:path extrusionOk="0" h="39" w="38">
                  <a:moveTo>
                    <a:pt x="37" y="38"/>
                  </a:move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45"/>
            <p:cNvGrpSpPr/>
            <p:nvPr/>
          </p:nvGrpSpPr>
          <p:grpSpPr>
            <a:xfrm flipH="1">
              <a:off x="-597316" y="-49993"/>
              <a:ext cx="4636186" cy="5256773"/>
              <a:chOff x="3268325" y="3013975"/>
              <a:chExt cx="1443800" cy="1106200"/>
            </a:xfrm>
          </p:grpSpPr>
          <p:sp>
            <p:nvSpPr>
              <p:cNvPr id="1506" name="Google Shape;1506;p45"/>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2" name="Google Shape;1512;p45"/>
            <p:cNvPicPr preferRelativeResize="0"/>
            <p:nvPr/>
          </p:nvPicPr>
          <p:blipFill rotWithShape="1">
            <a:blip r:embed="rId2">
              <a:alphaModFix/>
            </a:blip>
            <a:srcRect b="0" l="0" r="41660" t="0"/>
            <a:stretch/>
          </p:blipFill>
          <p:spPr>
            <a:xfrm>
              <a:off x="-627150" y="-152400"/>
              <a:ext cx="2884579" cy="2781302"/>
            </a:xfrm>
            <a:prstGeom prst="rect">
              <a:avLst/>
            </a:prstGeom>
            <a:noFill/>
            <a:ln>
              <a:noFill/>
            </a:ln>
          </p:spPr>
        </p:pic>
        <p:pic>
          <p:nvPicPr>
            <p:cNvPr id="1513" name="Google Shape;1513;p45"/>
            <p:cNvPicPr preferRelativeResize="0"/>
            <p:nvPr/>
          </p:nvPicPr>
          <p:blipFill rotWithShape="1">
            <a:blip r:embed="rId3">
              <a:alphaModFix/>
            </a:blip>
            <a:srcRect b="0" l="49479" r="0" t="0"/>
            <a:stretch/>
          </p:blipFill>
          <p:spPr>
            <a:xfrm>
              <a:off x="-587773" y="3690950"/>
              <a:ext cx="1578374" cy="1757349"/>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ONE_COLUMN_TEXT_2_1_1">
    <p:spTree>
      <p:nvGrpSpPr>
        <p:cNvPr id="1514" name="Shape 1514"/>
        <p:cNvGrpSpPr/>
        <p:nvPr/>
      </p:nvGrpSpPr>
      <p:grpSpPr>
        <a:xfrm>
          <a:off x="0" y="0"/>
          <a:ext cx="0" cy="0"/>
          <a:chOff x="0" y="0"/>
          <a:chExt cx="0" cy="0"/>
        </a:xfrm>
      </p:grpSpPr>
      <p:sp>
        <p:nvSpPr>
          <p:cNvPr id="1515" name="Google Shape;1515;p46"/>
          <p:cNvSpPr txBox="1"/>
          <p:nvPr>
            <p:ph type="title"/>
          </p:nvPr>
        </p:nvSpPr>
        <p:spPr>
          <a:xfrm>
            <a:off x="909458" y="1664014"/>
            <a:ext cx="36576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6" name="Google Shape;1516;p46"/>
          <p:cNvSpPr txBox="1"/>
          <p:nvPr>
            <p:ph idx="1" type="subTitle"/>
          </p:nvPr>
        </p:nvSpPr>
        <p:spPr>
          <a:xfrm>
            <a:off x="909138" y="2587749"/>
            <a:ext cx="3657600" cy="182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solidFill>
                  <a:schemeClr val="dk1"/>
                </a:solidFill>
                <a:latin typeface="Lato"/>
                <a:ea typeface="Lato"/>
                <a:cs typeface="Lato"/>
                <a:sym typeface="Lato"/>
              </a:defRPr>
            </a:lvl1pPr>
            <a:lvl2pPr lvl="1" rtl="0" algn="r">
              <a:lnSpc>
                <a:spcPct val="100000"/>
              </a:lnSpc>
              <a:spcBef>
                <a:spcPts val="160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517" name="Google Shape;1517;p46"/>
          <p:cNvGrpSpPr/>
          <p:nvPr/>
        </p:nvGrpSpPr>
        <p:grpSpPr>
          <a:xfrm>
            <a:off x="-2255105" y="4433249"/>
            <a:ext cx="4477807" cy="839588"/>
            <a:chOff x="3098100" y="3849750"/>
            <a:chExt cx="940775" cy="270425"/>
          </a:xfrm>
        </p:grpSpPr>
        <p:sp>
          <p:nvSpPr>
            <p:cNvPr id="1518" name="Google Shape;1518;p46"/>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46"/>
          <p:cNvGrpSpPr/>
          <p:nvPr/>
        </p:nvGrpSpPr>
        <p:grpSpPr>
          <a:xfrm>
            <a:off x="4038601" y="-137099"/>
            <a:ext cx="5314951" cy="5357097"/>
            <a:chOff x="4038601" y="-137099"/>
            <a:chExt cx="5314951" cy="5357097"/>
          </a:xfrm>
        </p:grpSpPr>
        <p:grpSp>
          <p:nvGrpSpPr>
            <p:cNvPr id="1522" name="Google Shape;1522;p46"/>
            <p:cNvGrpSpPr/>
            <p:nvPr/>
          </p:nvGrpSpPr>
          <p:grpSpPr>
            <a:xfrm>
              <a:off x="5827386" y="-55175"/>
              <a:ext cx="3400978" cy="5274667"/>
              <a:chOff x="5827590" y="0"/>
              <a:chExt cx="3316410" cy="5143508"/>
            </a:xfrm>
          </p:grpSpPr>
          <p:sp>
            <p:nvSpPr>
              <p:cNvPr id="1523" name="Google Shape;1523;p46"/>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6" name="Google Shape;1526;p46"/>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527" name="Google Shape;1527;p46"/>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1">
    <p:bg>
      <p:bgPr>
        <a:noFill/>
      </p:bgPr>
    </p:bg>
    <p:spTree>
      <p:nvGrpSpPr>
        <p:cNvPr id="1528" name="Shape 1528"/>
        <p:cNvGrpSpPr/>
        <p:nvPr/>
      </p:nvGrpSpPr>
      <p:grpSpPr>
        <a:xfrm>
          <a:off x="0" y="0"/>
          <a:ext cx="0" cy="0"/>
          <a:chOff x="0" y="0"/>
          <a:chExt cx="0" cy="0"/>
        </a:xfrm>
      </p:grpSpPr>
      <p:sp>
        <p:nvSpPr>
          <p:cNvPr id="1529" name="Google Shape;1529;p47"/>
          <p:cNvSpPr/>
          <p:nvPr/>
        </p:nvSpPr>
        <p:spPr>
          <a:xfrm>
            <a:off x="0" y="-94075"/>
            <a:ext cx="5010300" cy="52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txBox="1"/>
          <p:nvPr>
            <p:ph type="title"/>
          </p:nvPr>
        </p:nvSpPr>
        <p:spPr>
          <a:xfrm>
            <a:off x="914400" y="989590"/>
            <a:ext cx="2743200" cy="159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31" name="Google Shape;1531;p47"/>
          <p:cNvSpPr txBox="1"/>
          <p:nvPr>
            <p:ph idx="1" type="subTitle"/>
          </p:nvPr>
        </p:nvSpPr>
        <p:spPr>
          <a:xfrm>
            <a:off x="914400" y="2602412"/>
            <a:ext cx="3657600" cy="186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grpSp>
        <p:nvGrpSpPr>
          <p:cNvPr id="1532" name="Google Shape;1532;p47"/>
          <p:cNvGrpSpPr/>
          <p:nvPr/>
        </p:nvGrpSpPr>
        <p:grpSpPr>
          <a:xfrm>
            <a:off x="-665807" y="3431744"/>
            <a:ext cx="2280393" cy="2280580"/>
            <a:chOff x="-665807" y="3431744"/>
            <a:chExt cx="2280393" cy="2280580"/>
          </a:xfrm>
        </p:grpSpPr>
        <p:sp>
          <p:nvSpPr>
            <p:cNvPr id="1533" name="Google Shape;1533;p47"/>
            <p:cNvSpPr/>
            <p:nvPr/>
          </p:nvSpPr>
          <p:spPr>
            <a:xfrm flipH="1" rot="6847533">
              <a:off x="-356027" y="4216323"/>
              <a:ext cx="1115230" cy="1401371"/>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4" name="Google Shape;1534;p47"/>
            <p:cNvGrpSpPr/>
            <p:nvPr/>
          </p:nvGrpSpPr>
          <p:grpSpPr>
            <a:xfrm rot="-5400000">
              <a:off x="-171875" y="3453684"/>
              <a:ext cx="1808401" cy="1764522"/>
              <a:chOff x="2024475" y="4433550"/>
              <a:chExt cx="623350" cy="608225"/>
            </a:xfrm>
          </p:grpSpPr>
          <p:sp>
            <p:nvSpPr>
              <p:cNvPr id="1535" name="Google Shape;1535;p47"/>
              <p:cNvSpPr/>
              <p:nvPr/>
            </p:nvSpPr>
            <p:spPr>
              <a:xfrm>
                <a:off x="2637250" y="4451875"/>
                <a:ext cx="7875" cy="4200"/>
              </a:xfrm>
              <a:custGeom>
                <a:rect b="b" l="l" r="r" t="t"/>
                <a:pathLst>
                  <a:path extrusionOk="0" h="168" w="315">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2619025"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2619025"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2637000" y="4481350"/>
                <a:ext cx="10825" cy="10850"/>
              </a:xfrm>
              <a:custGeom>
                <a:rect b="b" l="l" r="r" t="t"/>
                <a:pathLst>
                  <a:path extrusionOk="0" h="434" w="433">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2637000" y="4517375"/>
                <a:ext cx="10825" cy="10850"/>
              </a:xfrm>
              <a:custGeom>
                <a:rect b="b" l="l" r="r" t="t"/>
                <a:pathLst>
                  <a:path extrusionOk="0" h="434" w="433">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2619025"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2619025" y="4571375"/>
                <a:ext cx="7425" cy="8450"/>
              </a:xfrm>
              <a:custGeom>
                <a:rect b="b" l="l" r="r" t="t"/>
                <a:pathLst>
                  <a:path extrusionOk="0" h="338" w="297">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2600975" y="4450775"/>
                <a:ext cx="10750" cy="5300"/>
              </a:xfrm>
              <a:custGeom>
                <a:rect b="b" l="l" r="r" t="t"/>
                <a:pathLst>
                  <a:path extrusionOk="0" h="212" w="43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2583000" y="446330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7"/>
              <p:cNvSpPr/>
              <p:nvPr/>
            </p:nvSpPr>
            <p:spPr>
              <a:xfrm>
                <a:off x="2600975" y="448135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2583000" y="4499325"/>
                <a:ext cx="10750" cy="10825"/>
              </a:xfrm>
              <a:custGeom>
                <a:rect b="b" l="l" r="r" t="t"/>
                <a:pathLst>
                  <a:path extrusionOk="0" h="433" w="43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2583000" y="453535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2600975" y="4517375"/>
                <a:ext cx="10825" cy="10850"/>
              </a:xfrm>
              <a:custGeom>
                <a:rect b="b" l="l" r="r" t="t"/>
                <a:pathLst>
                  <a:path extrusionOk="0" h="434" w="433">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2600975" y="455340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2583000" y="4571375"/>
                <a:ext cx="10750" cy="10825"/>
              </a:xfrm>
              <a:custGeom>
                <a:rect b="b" l="l" r="r" t="t"/>
                <a:pathLst>
                  <a:path extrusionOk="0" h="433" w="43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2600975" y="4589425"/>
                <a:ext cx="8525" cy="7875"/>
              </a:xfrm>
              <a:custGeom>
                <a:rect b="b" l="l" r="r" t="t"/>
                <a:pathLst>
                  <a:path extrusionOk="0" h="315" w="341">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2584275" y="4607650"/>
                <a:ext cx="3000" cy="1825"/>
              </a:xfrm>
              <a:custGeom>
                <a:rect b="b" l="l" r="r" t="t"/>
                <a:pathLst>
                  <a:path extrusionOk="0" h="73" w="12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254687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2564950" y="4449675"/>
                <a:ext cx="10825" cy="6400"/>
              </a:xfrm>
              <a:custGeom>
                <a:rect b="b" l="l" r="r" t="t"/>
                <a:pathLst>
                  <a:path extrusionOk="0" h="256" w="433">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254687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256495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254687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256495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256495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254687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254687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256495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7"/>
              <p:cNvSpPr/>
              <p:nvPr/>
            </p:nvSpPr>
            <p:spPr>
              <a:xfrm>
                <a:off x="2528900" y="4448575"/>
                <a:ext cx="10850" cy="7500"/>
              </a:xfrm>
              <a:custGeom>
                <a:rect b="b" l="l" r="r" t="t"/>
                <a:pathLst>
                  <a:path extrusionOk="0" h="300" w="434">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25108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7"/>
              <p:cNvSpPr/>
              <p:nvPr/>
            </p:nvSpPr>
            <p:spPr>
              <a:xfrm>
                <a:off x="252890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a:off x="25108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252890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25108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25108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252890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7"/>
              <p:cNvSpPr/>
              <p:nvPr/>
            </p:nvSpPr>
            <p:spPr>
              <a:xfrm>
                <a:off x="252890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7"/>
              <p:cNvSpPr/>
              <p:nvPr/>
            </p:nvSpPr>
            <p:spPr>
              <a:xfrm>
                <a:off x="25108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7"/>
              <p:cNvSpPr/>
              <p:nvPr/>
            </p:nvSpPr>
            <p:spPr>
              <a:xfrm>
                <a:off x="2528900" y="4625450"/>
                <a:ext cx="10525" cy="6500"/>
              </a:xfrm>
              <a:custGeom>
                <a:rect b="b" l="l" r="r" t="t"/>
                <a:pathLst>
                  <a:path extrusionOk="0" h="260" w="421">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7"/>
              <p:cNvSpPr/>
              <p:nvPr/>
            </p:nvSpPr>
            <p:spPr>
              <a:xfrm>
                <a:off x="247482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7"/>
              <p:cNvSpPr/>
              <p:nvPr/>
            </p:nvSpPr>
            <p:spPr>
              <a:xfrm>
                <a:off x="2492900" y="4447450"/>
                <a:ext cx="10825" cy="8625"/>
              </a:xfrm>
              <a:custGeom>
                <a:rect b="b" l="l" r="r" t="t"/>
                <a:pathLst>
                  <a:path extrusionOk="0" h="345" w="433">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249290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a:off x="247482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
              <p:cNvSpPr/>
              <p:nvPr/>
            </p:nvSpPr>
            <p:spPr>
              <a:xfrm>
                <a:off x="247482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7"/>
              <p:cNvSpPr/>
              <p:nvPr/>
            </p:nvSpPr>
            <p:spPr>
              <a:xfrm>
                <a:off x="249290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7"/>
              <p:cNvSpPr/>
              <p:nvPr/>
            </p:nvSpPr>
            <p:spPr>
              <a:xfrm>
                <a:off x="247482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7"/>
              <p:cNvSpPr/>
              <p:nvPr/>
            </p:nvSpPr>
            <p:spPr>
              <a:xfrm>
                <a:off x="249290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247482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7"/>
              <p:cNvSpPr/>
              <p:nvPr/>
            </p:nvSpPr>
            <p:spPr>
              <a:xfrm>
                <a:off x="249290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7"/>
              <p:cNvSpPr/>
              <p:nvPr/>
            </p:nvSpPr>
            <p:spPr>
              <a:xfrm>
                <a:off x="2492900" y="4625450"/>
                <a:ext cx="10825" cy="10850"/>
              </a:xfrm>
              <a:custGeom>
                <a:rect b="b" l="l" r="r" t="t"/>
                <a:pathLst>
                  <a:path extrusionOk="0" h="434" w="433">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7"/>
              <p:cNvSpPr/>
              <p:nvPr/>
            </p:nvSpPr>
            <p:spPr>
              <a:xfrm>
                <a:off x="2456850" y="4446450"/>
                <a:ext cx="10850" cy="9625"/>
              </a:xfrm>
              <a:custGeom>
                <a:rect b="b" l="l" r="r" t="t"/>
                <a:pathLst>
                  <a:path extrusionOk="0" h="385" w="434">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7"/>
              <p:cNvSpPr/>
              <p:nvPr/>
            </p:nvSpPr>
            <p:spPr>
              <a:xfrm>
                <a:off x="2438800"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7"/>
              <p:cNvSpPr/>
              <p:nvPr/>
            </p:nvSpPr>
            <p:spPr>
              <a:xfrm>
                <a:off x="2438800"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7"/>
              <p:cNvSpPr/>
              <p:nvPr/>
            </p:nvSpPr>
            <p:spPr>
              <a:xfrm>
                <a:off x="245685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7"/>
              <p:cNvSpPr/>
              <p:nvPr/>
            </p:nvSpPr>
            <p:spPr>
              <a:xfrm>
                <a:off x="2438800"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7"/>
              <p:cNvSpPr/>
              <p:nvPr/>
            </p:nvSpPr>
            <p:spPr>
              <a:xfrm>
                <a:off x="245685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7"/>
              <p:cNvSpPr/>
              <p:nvPr/>
            </p:nvSpPr>
            <p:spPr>
              <a:xfrm>
                <a:off x="245685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7"/>
              <p:cNvSpPr/>
              <p:nvPr/>
            </p:nvSpPr>
            <p:spPr>
              <a:xfrm>
                <a:off x="2438800"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7"/>
              <p:cNvSpPr/>
              <p:nvPr/>
            </p:nvSpPr>
            <p:spPr>
              <a:xfrm>
                <a:off x="245685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7"/>
              <p:cNvSpPr/>
              <p:nvPr/>
            </p:nvSpPr>
            <p:spPr>
              <a:xfrm>
                <a:off x="2438800"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7"/>
              <p:cNvSpPr/>
              <p:nvPr/>
            </p:nvSpPr>
            <p:spPr>
              <a:xfrm>
                <a:off x="2456850" y="4625450"/>
                <a:ext cx="10850" cy="10850"/>
              </a:xfrm>
              <a:custGeom>
                <a:rect b="b" l="l" r="r" t="t"/>
                <a:pathLst>
                  <a:path extrusionOk="0" h="434" w="434">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7"/>
              <p:cNvSpPr/>
              <p:nvPr/>
            </p:nvSpPr>
            <p:spPr>
              <a:xfrm>
                <a:off x="2420850" y="4445425"/>
                <a:ext cx="10825" cy="10650"/>
              </a:xfrm>
              <a:custGeom>
                <a:rect b="b" l="l" r="r" t="t"/>
                <a:pathLst>
                  <a:path extrusionOk="0" h="426" w="433">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7"/>
              <p:cNvSpPr/>
              <p:nvPr/>
            </p:nvSpPr>
            <p:spPr>
              <a:xfrm>
                <a:off x="2402775" y="446330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7"/>
              <p:cNvSpPr/>
              <p:nvPr/>
            </p:nvSpPr>
            <p:spPr>
              <a:xfrm>
                <a:off x="2420850" y="448135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7"/>
              <p:cNvSpPr/>
              <p:nvPr/>
            </p:nvSpPr>
            <p:spPr>
              <a:xfrm>
                <a:off x="2402775" y="4499325"/>
                <a:ext cx="10850" cy="10825"/>
              </a:xfrm>
              <a:custGeom>
                <a:rect b="b" l="l" r="r" t="t"/>
                <a:pathLst>
                  <a:path extrusionOk="0" h="433" w="434">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7"/>
              <p:cNvSpPr/>
              <p:nvPr/>
            </p:nvSpPr>
            <p:spPr>
              <a:xfrm>
                <a:off x="2402775" y="453535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7"/>
              <p:cNvSpPr/>
              <p:nvPr/>
            </p:nvSpPr>
            <p:spPr>
              <a:xfrm>
                <a:off x="2420850" y="4517375"/>
                <a:ext cx="10825" cy="10850"/>
              </a:xfrm>
              <a:custGeom>
                <a:rect b="b" l="l" r="r" t="t"/>
                <a:pathLst>
                  <a:path extrusionOk="0" h="434" w="433">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7"/>
              <p:cNvSpPr/>
              <p:nvPr/>
            </p:nvSpPr>
            <p:spPr>
              <a:xfrm>
                <a:off x="2420850" y="455340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7"/>
              <p:cNvSpPr/>
              <p:nvPr/>
            </p:nvSpPr>
            <p:spPr>
              <a:xfrm>
                <a:off x="2402775" y="4571375"/>
                <a:ext cx="10850" cy="10825"/>
              </a:xfrm>
              <a:custGeom>
                <a:rect b="b" l="l" r="r" t="t"/>
                <a:pathLst>
                  <a:path extrusionOk="0" h="433" w="434">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7"/>
              <p:cNvSpPr/>
              <p:nvPr/>
            </p:nvSpPr>
            <p:spPr>
              <a:xfrm>
                <a:off x="2420850" y="4589425"/>
                <a:ext cx="10825" cy="10850"/>
              </a:xfrm>
              <a:custGeom>
                <a:rect b="b" l="l" r="r" t="t"/>
                <a:pathLst>
                  <a:path extrusionOk="0" h="434" w="433">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7"/>
              <p:cNvSpPr/>
              <p:nvPr/>
            </p:nvSpPr>
            <p:spPr>
              <a:xfrm>
                <a:off x="2386025" y="4625450"/>
                <a:ext cx="9300" cy="4125"/>
              </a:xfrm>
              <a:custGeom>
                <a:rect b="b" l="l" r="r" t="t"/>
                <a:pathLst>
                  <a:path extrusionOk="0" h="165" w="372">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7"/>
              <p:cNvSpPr/>
              <p:nvPr/>
            </p:nvSpPr>
            <p:spPr>
              <a:xfrm>
                <a:off x="2402775" y="4607400"/>
                <a:ext cx="10850" cy="10850"/>
              </a:xfrm>
              <a:custGeom>
                <a:rect b="b" l="l" r="r" t="t"/>
                <a:pathLst>
                  <a:path extrusionOk="0" h="434" w="434">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7"/>
              <p:cNvSpPr/>
              <p:nvPr/>
            </p:nvSpPr>
            <p:spPr>
              <a:xfrm>
                <a:off x="2420850" y="4625450"/>
                <a:ext cx="10825" cy="9825"/>
              </a:xfrm>
              <a:custGeom>
                <a:rect b="b" l="l" r="r" t="t"/>
                <a:pathLst>
                  <a:path extrusionOk="0" h="393" w="433">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7"/>
              <p:cNvSpPr/>
              <p:nvPr/>
            </p:nvSpPr>
            <p:spPr>
              <a:xfrm>
                <a:off x="2384800" y="4445325"/>
                <a:ext cx="10775" cy="10750"/>
              </a:xfrm>
              <a:custGeom>
                <a:rect b="b" l="l" r="r" t="t"/>
                <a:pathLst>
                  <a:path extrusionOk="0" h="430" w="431">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7"/>
              <p:cNvSpPr/>
              <p:nvPr/>
            </p:nvSpPr>
            <p:spPr>
              <a:xfrm>
                <a:off x="2366750" y="446330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7"/>
              <p:cNvSpPr/>
              <p:nvPr/>
            </p:nvSpPr>
            <p:spPr>
              <a:xfrm>
                <a:off x="2384800" y="448135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7"/>
              <p:cNvSpPr/>
              <p:nvPr/>
            </p:nvSpPr>
            <p:spPr>
              <a:xfrm>
                <a:off x="2366750" y="4499325"/>
                <a:ext cx="10850" cy="10825"/>
              </a:xfrm>
              <a:custGeom>
                <a:rect b="b" l="l" r="r" t="t"/>
                <a:pathLst>
                  <a:path extrusionOk="0" h="433" w="434">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7"/>
              <p:cNvSpPr/>
              <p:nvPr/>
            </p:nvSpPr>
            <p:spPr>
              <a:xfrm>
                <a:off x="2384800" y="4517375"/>
                <a:ext cx="10775" cy="10850"/>
              </a:xfrm>
              <a:custGeom>
                <a:rect b="b" l="l" r="r" t="t"/>
                <a:pathLst>
                  <a:path extrusionOk="0" h="434" w="431">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7"/>
              <p:cNvSpPr/>
              <p:nvPr/>
            </p:nvSpPr>
            <p:spPr>
              <a:xfrm>
                <a:off x="2366750" y="453535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2384800" y="455340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7"/>
              <p:cNvSpPr/>
              <p:nvPr/>
            </p:nvSpPr>
            <p:spPr>
              <a:xfrm>
                <a:off x="2366750" y="4571375"/>
                <a:ext cx="10850" cy="10825"/>
              </a:xfrm>
              <a:custGeom>
                <a:rect b="b" l="l" r="r" t="t"/>
                <a:pathLst>
                  <a:path extrusionOk="0" h="433" w="434">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7"/>
              <p:cNvSpPr/>
              <p:nvPr/>
            </p:nvSpPr>
            <p:spPr>
              <a:xfrm>
                <a:off x="2366750" y="4607400"/>
                <a:ext cx="10850" cy="10850"/>
              </a:xfrm>
              <a:custGeom>
                <a:rect b="b" l="l" r="r" t="t"/>
                <a:pathLst>
                  <a:path extrusionOk="0" h="434" w="434">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7"/>
              <p:cNvSpPr/>
              <p:nvPr/>
            </p:nvSpPr>
            <p:spPr>
              <a:xfrm>
                <a:off x="2384800" y="4589425"/>
                <a:ext cx="10775" cy="10850"/>
              </a:xfrm>
              <a:custGeom>
                <a:rect b="b" l="l" r="r" t="t"/>
                <a:pathLst>
                  <a:path extrusionOk="0" h="434" w="431">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7"/>
              <p:cNvSpPr/>
              <p:nvPr/>
            </p:nvSpPr>
            <p:spPr>
              <a:xfrm>
                <a:off x="23487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7"/>
              <p:cNvSpPr/>
              <p:nvPr/>
            </p:nvSpPr>
            <p:spPr>
              <a:xfrm>
                <a:off x="23307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233072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7"/>
              <p:cNvSpPr/>
              <p:nvPr/>
            </p:nvSpPr>
            <p:spPr>
              <a:xfrm>
                <a:off x="23487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7"/>
              <p:cNvSpPr/>
              <p:nvPr/>
            </p:nvSpPr>
            <p:spPr>
              <a:xfrm>
                <a:off x="23487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7"/>
              <p:cNvSpPr/>
              <p:nvPr/>
            </p:nvSpPr>
            <p:spPr>
              <a:xfrm>
                <a:off x="23307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7"/>
              <p:cNvSpPr/>
              <p:nvPr/>
            </p:nvSpPr>
            <p:spPr>
              <a:xfrm>
                <a:off x="23307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7"/>
              <p:cNvSpPr/>
              <p:nvPr/>
            </p:nvSpPr>
            <p:spPr>
              <a:xfrm>
                <a:off x="23487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7"/>
              <p:cNvSpPr/>
              <p:nvPr/>
            </p:nvSpPr>
            <p:spPr>
              <a:xfrm>
                <a:off x="23487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7"/>
              <p:cNvSpPr/>
              <p:nvPr/>
            </p:nvSpPr>
            <p:spPr>
              <a:xfrm>
                <a:off x="2330725" y="4607400"/>
                <a:ext cx="10850" cy="10500"/>
              </a:xfrm>
              <a:custGeom>
                <a:rect b="b" l="l" r="r" t="t"/>
                <a:pathLst>
                  <a:path extrusionOk="0" h="420" w="434">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7"/>
              <p:cNvSpPr/>
              <p:nvPr/>
            </p:nvSpPr>
            <p:spPr>
              <a:xfrm>
                <a:off x="231267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p:nvPr/>
            </p:nvSpPr>
            <p:spPr>
              <a:xfrm>
                <a:off x="229470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7"/>
              <p:cNvSpPr/>
              <p:nvPr/>
            </p:nvSpPr>
            <p:spPr>
              <a:xfrm>
                <a:off x="231267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7"/>
              <p:cNvSpPr/>
              <p:nvPr/>
            </p:nvSpPr>
            <p:spPr>
              <a:xfrm>
                <a:off x="229470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7"/>
              <p:cNvSpPr/>
              <p:nvPr/>
            </p:nvSpPr>
            <p:spPr>
              <a:xfrm>
                <a:off x="231267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7"/>
              <p:cNvSpPr/>
              <p:nvPr/>
            </p:nvSpPr>
            <p:spPr>
              <a:xfrm>
                <a:off x="229470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7"/>
              <p:cNvSpPr/>
              <p:nvPr/>
            </p:nvSpPr>
            <p:spPr>
              <a:xfrm>
                <a:off x="231267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p:nvPr/>
            </p:nvSpPr>
            <p:spPr>
              <a:xfrm>
                <a:off x="229470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p:nvPr/>
            </p:nvSpPr>
            <p:spPr>
              <a:xfrm>
                <a:off x="2294700" y="4607400"/>
                <a:ext cx="10850" cy="6675"/>
              </a:xfrm>
              <a:custGeom>
                <a:rect b="b" l="l" r="r" t="t"/>
                <a:pathLst>
                  <a:path extrusionOk="0" h="267" w="434">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7"/>
              <p:cNvSpPr/>
              <p:nvPr/>
            </p:nvSpPr>
            <p:spPr>
              <a:xfrm>
                <a:off x="231267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p:nvPr/>
            </p:nvSpPr>
            <p:spPr>
              <a:xfrm>
                <a:off x="227665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7"/>
              <p:cNvSpPr/>
              <p:nvPr/>
            </p:nvSpPr>
            <p:spPr>
              <a:xfrm>
                <a:off x="225867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7"/>
              <p:cNvSpPr/>
              <p:nvPr/>
            </p:nvSpPr>
            <p:spPr>
              <a:xfrm>
                <a:off x="225867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7"/>
              <p:cNvSpPr/>
              <p:nvPr/>
            </p:nvSpPr>
            <p:spPr>
              <a:xfrm>
                <a:off x="227665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7"/>
              <p:cNvSpPr/>
              <p:nvPr/>
            </p:nvSpPr>
            <p:spPr>
              <a:xfrm>
                <a:off x="225867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7"/>
              <p:cNvSpPr/>
              <p:nvPr/>
            </p:nvSpPr>
            <p:spPr>
              <a:xfrm>
                <a:off x="227665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7"/>
              <p:cNvSpPr/>
              <p:nvPr/>
            </p:nvSpPr>
            <p:spPr>
              <a:xfrm>
                <a:off x="225867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7"/>
              <p:cNvSpPr/>
              <p:nvPr/>
            </p:nvSpPr>
            <p:spPr>
              <a:xfrm>
                <a:off x="227665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7"/>
              <p:cNvSpPr/>
              <p:nvPr/>
            </p:nvSpPr>
            <p:spPr>
              <a:xfrm>
                <a:off x="227665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7"/>
              <p:cNvSpPr/>
              <p:nvPr/>
            </p:nvSpPr>
            <p:spPr>
              <a:xfrm>
                <a:off x="2258675" y="4607400"/>
                <a:ext cx="10850" cy="9550"/>
              </a:xfrm>
              <a:custGeom>
                <a:rect b="b" l="l" r="r" t="t"/>
                <a:pathLst>
                  <a:path extrusionOk="0" h="382" w="434">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7"/>
              <p:cNvSpPr/>
              <p:nvPr/>
            </p:nvSpPr>
            <p:spPr>
              <a:xfrm>
                <a:off x="222265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7"/>
              <p:cNvSpPr/>
              <p:nvPr/>
            </p:nvSpPr>
            <p:spPr>
              <a:xfrm>
                <a:off x="224062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7"/>
              <p:cNvSpPr/>
              <p:nvPr/>
            </p:nvSpPr>
            <p:spPr>
              <a:xfrm>
                <a:off x="222265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7"/>
              <p:cNvSpPr/>
              <p:nvPr/>
            </p:nvSpPr>
            <p:spPr>
              <a:xfrm>
                <a:off x="224062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7"/>
              <p:cNvSpPr/>
              <p:nvPr/>
            </p:nvSpPr>
            <p:spPr>
              <a:xfrm>
                <a:off x="222265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7"/>
              <p:cNvSpPr/>
              <p:nvPr/>
            </p:nvSpPr>
            <p:spPr>
              <a:xfrm>
                <a:off x="224062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7"/>
              <p:cNvSpPr/>
              <p:nvPr/>
            </p:nvSpPr>
            <p:spPr>
              <a:xfrm>
                <a:off x="222265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7"/>
              <p:cNvSpPr/>
              <p:nvPr/>
            </p:nvSpPr>
            <p:spPr>
              <a:xfrm>
                <a:off x="224062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7"/>
              <p:cNvSpPr/>
              <p:nvPr/>
            </p:nvSpPr>
            <p:spPr>
              <a:xfrm>
                <a:off x="224062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7"/>
              <p:cNvSpPr/>
              <p:nvPr/>
            </p:nvSpPr>
            <p:spPr>
              <a:xfrm>
                <a:off x="2222650" y="4607400"/>
                <a:ext cx="10850" cy="10850"/>
              </a:xfrm>
              <a:custGeom>
                <a:rect b="b" l="l" r="r" t="t"/>
                <a:pathLst>
                  <a:path extrusionOk="0" h="434" w="434">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7"/>
              <p:cNvSpPr/>
              <p:nvPr/>
            </p:nvSpPr>
            <p:spPr>
              <a:xfrm>
                <a:off x="21866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7"/>
              <p:cNvSpPr/>
              <p:nvPr/>
            </p:nvSpPr>
            <p:spPr>
              <a:xfrm>
                <a:off x="22046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7"/>
              <p:cNvSpPr/>
              <p:nvPr/>
            </p:nvSpPr>
            <p:spPr>
              <a:xfrm>
                <a:off x="22046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7"/>
              <p:cNvSpPr/>
              <p:nvPr/>
            </p:nvSpPr>
            <p:spPr>
              <a:xfrm>
                <a:off x="2204588" y="4481313"/>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7"/>
              <p:cNvSpPr/>
              <p:nvPr/>
            </p:nvSpPr>
            <p:spPr>
              <a:xfrm>
                <a:off x="21866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7"/>
              <p:cNvSpPr/>
              <p:nvPr/>
            </p:nvSpPr>
            <p:spPr>
              <a:xfrm>
                <a:off x="22046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7"/>
              <p:cNvSpPr/>
              <p:nvPr/>
            </p:nvSpPr>
            <p:spPr>
              <a:xfrm>
                <a:off x="22046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7"/>
              <p:cNvSpPr/>
              <p:nvPr/>
            </p:nvSpPr>
            <p:spPr>
              <a:xfrm>
                <a:off x="21866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7"/>
              <p:cNvSpPr/>
              <p:nvPr/>
            </p:nvSpPr>
            <p:spPr>
              <a:xfrm>
                <a:off x="22046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7"/>
              <p:cNvSpPr/>
              <p:nvPr/>
            </p:nvSpPr>
            <p:spPr>
              <a:xfrm>
                <a:off x="2186625" y="4607400"/>
                <a:ext cx="10850" cy="10850"/>
              </a:xfrm>
              <a:custGeom>
                <a:rect b="b" l="l" r="r" t="t"/>
                <a:pathLst>
                  <a:path extrusionOk="0" h="434" w="434">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7"/>
              <p:cNvSpPr/>
              <p:nvPr/>
            </p:nvSpPr>
            <p:spPr>
              <a:xfrm>
                <a:off x="2204600" y="4625450"/>
                <a:ext cx="10850" cy="10850"/>
              </a:xfrm>
              <a:custGeom>
                <a:rect b="b" l="l" r="r" t="t"/>
                <a:pathLst>
                  <a:path extrusionOk="0" h="434" w="434">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7"/>
              <p:cNvSpPr/>
              <p:nvPr/>
            </p:nvSpPr>
            <p:spPr>
              <a:xfrm>
                <a:off x="2186625" y="4643500"/>
                <a:ext cx="10425" cy="10075"/>
              </a:xfrm>
              <a:custGeom>
                <a:rect b="b" l="l" r="r" t="t"/>
                <a:pathLst>
                  <a:path extrusionOk="0" h="403" w="417">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7"/>
              <p:cNvSpPr/>
              <p:nvPr/>
            </p:nvSpPr>
            <p:spPr>
              <a:xfrm>
                <a:off x="2152800" y="4436975"/>
                <a:ext cx="6000" cy="1125"/>
              </a:xfrm>
              <a:custGeom>
                <a:rect b="b" l="l" r="r" t="t"/>
                <a:pathLst>
                  <a:path extrusionOk="0" h="45" w="24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7"/>
              <p:cNvSpPr/>
              <p:nvPr/>
            </p:nvSpPr>
            <p:spPr>
              <a:xfrm>
                <a:off x="2150600" y="446330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7"/>
              <p:cNvSpPr/>
              <p:nvPr/>
            </p:nvSpPr>
            <p:spPr>
              <a:xfrm>
                <a:off x="2168575" y="4445325"/>
                <a:ext cx="10825" cy="10750"/>
              </a:xfrm>
              <a:custGeom>
                <a:rect b="b" l="l" r="r" t="t"/>
                <a:pathLst>
                  <a:path extrusionOk="0" h="430" w="433">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7"/>
              <p:cNvSpPr/>
              <p:nvPr/>
            </p:nvSpPr>
            <p:spPr>
              <a:xfrm>
                <a:off x="2168575" y="448135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7"/>
              <p:cNvSpPr/>
              <p:nvPr/>
            </p:nvSpPr>
            <p:spPr>
              <a:xfrm>
                <a:off x="2150600" y="4499325"/>
                <a:ext cx="10750" cy="10825"/>
              </a:xfrm>
              <a:custGeom>
                <a:rect b="b" l="l" r="r" t="t"/>
                <a:pathLst>
                  <a:path extrusionOk="0" h="433" w="43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7"/>
              <p:cNvSpPr/>
              <p:nvPr/>
            </p:nvSpPr>
            <p:spPr>
              <a:xfrm>
                <a:off x="2150600" y="453535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7"/>
              <p:cNvSpPr/>
              <p:nvPr/>
            </p:nvSpPr>
            <p:spPr>
              <a:xfrm>
                <a:off x="2168575" y="4517375"/>
                <a:ext cx="10825" cy="10850"/>
              </a:xfrm>
              <a:custGeom>
                <a:rect b="b" l="l" r="r" t="t"/>
                <a:pathLst>
                  <a:path extrusionOk="0" h="434" w="433">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7"/>
              <p:cNvSpPr/>
              <p:nvPr/>
            </p:nvSpPr>
            <p:spPr>
              <a:xfrm>
                <a:off x="2150600" y="4571375"/>
                <a:ext cx="10750" cy="10825"/>
              </a:xfrm>
              <a:custGeom>
                <a:rect b="b" l="l" r="r" t="t"/>
                <a:pathLst>
                  <a:path extrusionOk="0" h="433" w="43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7"/>
              <p:cNvSpPr/>
              <p:nvPr/>
            </p:nvSpPr>
            <p:spPr>
              <a:xfrm>
                <a:off x="2168575" y="455340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7"/>
              <p:cNvSpPr/>
              <p:nvPr/>
            </p:nvSpPr>
            <p:spPr>
              <a:xfrm>
                <a:off x="2150600" y="4607400"/>
                <a:ext cx="10750" cy="10850"/>
              </a:xfrm>
              <a:custGeom>
                <a:rect b="b" l="l" r="r" t="t"/>
                <a:pathLst>
                  <a:path extrusionOk="0" h="434" w="43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7"/>
              <p:cNvSpPr/>
              <p:nvPr/>
            </p:nvSpPr>
            <p:spPr>
              <a:xfrm>
                <a:off x="2168575" y="4589425"/>
                <a:ext cx="10825" cy="10850"/>
              </a:xfrm>
              <a:custGeom>
                <a:rect b="b" l="l" r="r" t="t"/>
                <a:pathLst>
                  <a:path extrusionOk="0" h="434" w="433">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2168575" y="4625450"/>
                <a:ext cx="10825" cy="10850"/>
              </a:xfrm>
              <a:custGeom>
                <a:rect b="b" l="l" r="r" t="t"/>
                <a:pathLst>
                  <a:path extrusionOk="0" h="434" w="433">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2150600" y="4643500"/>
                <a:ext cx="10750" cy="10750"/>
              </a:xfrm>
              <a:custGeom>
                <a:rect b="b" l="l" r="r" t="t"/>
                <a:pathLst>
                  <a:path extrusionOk="0" h="430" w="43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2150600" y="4679550"/>
                <a:ext cx="10750" cy="10825"/>
              </a:xfrm>
              <a:custGeom>
                <a:rect b="b" l="l" r="r" t="t"/>
                <a:pathLst>
                  <a:path extrusionOk="0" h="433" w="43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7"/>
              <p:cNvSpPr/>
              <p:nvPr/>
            </p:nvSpPr>
            <p:spPr>
              <a:xfrm>
                <a:off x="2168575" y="4661475"/>
                <a:ext cx="10075" cy="10425"/>
              </a:xfrm>
              <a:custGeom>
                <a:rect b="b" l="l" r="r" t="t"/>
                <a:pathLst>
                  <a:path extrusionOk="0" h="417" w="403">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7"/>
              <p:cNvSpPr/>
              <p:nvPr/>
            </p:nvSpPr>
            <p:spPr>
              <a:xfrm>
                <a:off x="2150600" y="4896525"/>
                <a:ext cx="3450" cy="9575"/>
              </a:xfrm>
              <a:custGeom>
                <a:rect b="b" l="l" r="r" t="t"/>
                <a:pathLst>
                  <a:path extrusionOk="0" h="383" w="138">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7"/>
              <p:cNvSpPr/>
              <p:nvPr/>
            </p:nvSpPr>
            <p:spPr>
              <a:xfrm>
                <a:off x="2150600" y="4932050"/>
                <a:ext cx="3850" cy="9975"/>
              </a:xfrm>
              <a:custGeom>
                <a:rect b="b" l="l" r="r" t="t"/>
                <a:pathLst>
                  <a:path extrusionOk="0" h="399" w="154">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7"/>
              <p:cNvSpPr/>
              <p:nvPr/>
            </p:nvSpPr>
            <p:spPr>
              <a:xfrm>
                <a:off x="2115700" y="4435800"/>
                <a:ext cx="8350" cy="2300"/>
              </a:xfrm>
              <a:custGeom>
                <a:rect b="b" l="l" r="r" t="t"/>
                <a:pathLst>
                  <a:path extrusionOk="0" h="92" w="334">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7"/>
              <p:cNvSpPr/>
              <p:nvPr/>
            </p:nvSpPr>
            <p:spPr>
              <a:xfrm>
                <a:off x="211447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7"/>
              <p:cNvSpPr/>
              <p:nvPr/>
            </p:nvSpPr>
            <p:spPr>
              <a:xfrm>
                <a:off x="2132550" y="4445325"/>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7"/>
              <p:cNvSpPr/>
              <p:nvPr/>
            </p:nvSpPr>
            <p:spPr>
              <a:xfrm>
                <a:off x="211447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2132550" y="448135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2132550" y="4517375"/>
                <a:ext cx="10850" cy="10850"/>
              </a:xfrm>
              <a:custGeom>
                <a:rect b="b" l="l" r="r" t="t"/>
                <a:pathLst>
                  <a:path extrusionOk="0" h="434" w="434">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211447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2132550" y="455340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7"/>
              <p:cNvSpPr/>
              <p:nvPr/>
            </p:nvSpPr>
            <p:spPr>
              <a:xfrm>
                <a:off x="211447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7"/>
              <p:cNvSpPr/>
              <p:nvPr/>
            </p:nvSpPr>
            <p:spPr>
              <a:xfrm>
                <a:off x="2132550" y="4589425"/>
                <a:ext cx="10850" cy="10850"/>
              </a:xfrm>
              <a:custGeom>
                <a:rect b="b" l="l" r="r" t="t"/>
                <a:pathLst>
                  <a:path extrusionOk="0" h="434" w="434">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211447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7"/>
              <p:cNvSpPr/>
              <p:nvPr/>
            </p:nvSpPr>
            <p:spPr>
              <a:xfrm>
                <a:off x="211447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7"/>
              <p:cNvSpPr/>
              <p:nvPr/>
            </p:nvSpPr>
            <p:spPr>
              <a:xfrm>
                <a:off x="2132550" y="4625450"/>
                <a:ext cx="10850" cy="10850"/>
              </a:xfrm>
              <a:custGeom>
                <a:rect b="b" l="l" r="r" t="t"/>
                <a:pathLst>
                  <a:path extrusionOk="0" h="434" w="434">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2132550" y="4661475"/>
                <a:ext cx="10850" cy="10850"/>
              </a:xfrm>
              <a:custGeom>
                <a:rect b="b" l="l" r="r" t="t"/>
                <a:pathLst>
                  <a:path extrusionOk="0" h="434" w="434">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7"/>
              <p:cNvSpPr/>
              <p:nvPr/>
            </p:nvSpPr>
            <p:spPr>
              <a:xfrm>
                <a:off x="211447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7"/>
              <p:cNvSpPr/>
              <p:nvPr/>
            </p:nvSpPr>
            <p:spPr>
              <a:xfrm>
                <a:off x="211447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7"/>
              <p:cNvSpPr/>
              <p:nvPr/>
            </p:nvSpPr>
            <p:spPr>
              <a:xfrm>
                <a:off x="2132550" y="4697500"/>
                <a:ext cx="10850" cy="10850"/>
              </a:xfrm>
              <a:custGeom>
                <a:rect b="b" l="l" r="r" t="t"/>
                <a:pathLst>
                  <a:path extrusionOk="0" h="434" w="434">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211447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7"/>
              <p:cNvSpPr/>
              <p:nvPr/>
            </p:nvSpPr>
            <p:spPr>
              <a:xfrm>
                <a:off x="2132550" y="4733525"/>
                <a:ext cx="8725" cy="10850"/>
              </a:xfrm>
              <a:custGeom>
                <a:rect b="b" l="l" r="r" t="t"/>
                <a:pathLst>
                  <a:path extrusionOk="0" h="434" w="349">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7"/>
              <p:cNvSpPr/>
              <p:nvPr/>
            </p:nvSpPr>
            <p:spPr>
              <a:xfrm>
                <a:off x="211447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7"/>
              <p:cNvSpPr/>
              <p:nvPr/>
            </p:nvSpPr>
            <p:spPr>
              <a:xfrm>
                <a:off x="2132550" y="4769725"/>
                <a:ext cx="5050" cy="10600"/>
              </a:xfrm>
              <a:custGeom>
                <a:rect b="b" l="l" r="r" t="t"/>
                <a:pathLst>
                  <a:path extrusionOk="0" h="424" w="202">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7"/>
              <p:cNvSpPr/>
              <p:nvPr/>
            </p:nvSpPr>
            <p:spPr>
              <a:xfrm>
                <a:off x="2132550" y="4805575"/>
                <a:ext cx="8300" cy="10850"/>
              </a:xfrm>
              <a:custGeom>
                <a:rect b="b" l="l" r="r" t="t"/>
                <a:pathLst>
                  <a:path extrusionOk="0" h="434" w="332">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7"/>
              <p:cNvSpPr/>
              <p:nvPr/>
            </p:nvSpPr>
            <p:spPr>
              <a:xfrm>
                <a:off x="211447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7"/>
              <p:cNvSpPr/>
              <p:nvPr/>
            </p:nvSpPr>
            <p:spPr>
              <a:xfrm>
                <a:off x="2132550" y="4841700"/>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7"/>
              <p:cNvSpPr/>
              <p:nvPr/>
            </p:nvSpPr>
            <p:spPr>
              <a:xfrm>
                <a:off x="211447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211447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7"/>
              <p:cNvSpPr/>
              <p:nvPr/>
            </p:nvSpPr>
            <p:spPr>
              <a:xfrm>
                <a:off x="2132550" y="487772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7"/>
              <p:cNvSpPr/>
              <p:nvPr/>
            </p:nvSpPr>
            <p:spPr>
              <a:xfrm>
                <a:off x="211447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7"/>
              <p:cNvSpPr/>
              <p:nvPr/>
            </p:nvSpPr>
            <p:spPr>
              <a:xfrm>
                <a:off x="2132550" y="4913750"/>
                <a:ext cx="10850" cy="10825"/>
              </a:xfrm>
              <a:custGeom>
                <a:rect b="b" l="l" r="r" t="t"/>
                <a:pathLst>
                  <a:path extrusionOk="0" h="433" w="434">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7"/>
              <p:cNvSpPr/>
              <p:nvPr/>
            </p:nvSpPr>
            <p:spPr>
              <a:xfrm>
                <a:off x="211447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7"/>
              <p:cNvSpPr/>
              <p:nvPr/>
            </p:nvSpPr>
            <p:spPr>
              <a:xfrm>
                <a:off x="2132550" y="494977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7"/>
              <p:cNvSpPr/>
              <p:nvPr/>
            </p:nvSpPr>
            <p:spPr>
              <a:xfrm>
                <a:off x="2132550" y="4985800"/>
                <a:ext cx="9400" cy="10750"/>
              </a:xfrm>
              <a:custGeom>
                <a:rect b="b" l="l" r="r" t="t"/>
                <a:pathLst>
                  <a:path extrusionOk="0" h="430" w="376">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7"/>
              <p:cNvSpPr/>
              <p:nvPr/>
            </p:nvSpPr>
            <p:spPr>
              <a:xfrm>
                <a:off x="211447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7"/>
              <p:cNvSpPr/>
              <p:nvPr/>
            </p:nvSpPr>
            <p:spPr>
              <a:xfrm>
                <a:off x="2078900" y="4434675"/>
                <a:ext cx="9900" cy="3425"/>
              </a:xfrm>
              <a:custGeom>
                <a:rect b="b" l="l" r="r" t="t"/>
                <a:pathLst>
                  <a:path extrusionOk="0" h="137" w="396">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7"/>
              <p:cNvSpPr/>
              <p:nvPr/>
            </p:nvSpPr>
            <p:spPr>
              <a:xfrm>
                <a:off x="20784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7"/>
              <p:cNvSpPr/>
              <p:nvPr/>
            </p:nvSpPr>
            <p:spPr>
              <a:xfrm>
                <a:off x="209652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20784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209652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7"/>
              <p:cNvSpPr/>
              <p:nvPr/>
            </p:nvSpPr>
            <p:spPr>
              <a:xfrm>
                <a:off x="209652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7"/>
              <p:cNvSpPr/>
              <p:nvPr/>
            </p:nvSpPr>
            <p:spPr>
              <a:xfrm>
                <a:off x="20784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20784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09652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0784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096525" y="4589425"/>
                <a:ext cx="10825" cy="10850"/>
              </a:xfrm>
              <a:custGeom>
                <a:rect b="b" l="l" r="r" t="t"/>
                <a:pathLst>
                  <a:path extrusionOk="0" h="434" w="433">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096525" y="4625450"/>
                <a:ext cx="10825" cy="10850"/>
              </a:xfrm>
              <a:custGeom>
                <a:rect b="b" l="l" r="r" t="t"/>
                <a:pathLst>
                  <a:path extrusionOk="0" h="434" w="433">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078475" y="4643500"/>
                <a:ext cx="10825" cy="10750"/>
              </a:xfrm>
              <a:custGeom>
                <a:rect b="b" l="l" r="r" t="t"/>
                <a:pathLst>
                  <a:path extrusionOk="0" h="430" w="433">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078475" y="467955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096525" y="4661475"/>
                <a:ext cx="10825" cy="10850"/>
              </a:xfrm>
              <a:custGeom>
                <a:rect b="b" l="l" r="r" t="t"/>
                <a:pathLst>
                  <a:path extrusionOk="0" h="434" w="433">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096525" y="469750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078475" y="471555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078475" y="475160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096525" y="473352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096525" y="476955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078475" y="478760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2096525" y="480557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7"/>
              <p:cNvSpPr/>
              <p:nvPr/>
            </p:nvSpPr>
            <p:spPr>
              <a:xfrm>
                <a:off x="2078475" y="4823650"/>
                <a:ext cx="10825" cy="10825"/>
              </a:xfrm>
              <a:custGeom>
                <a:rect b="b" l="l" r="r" t="t"/>
                <a:pathLst>
                  <a:path extrusionOk="0" h="433" w="433">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2096525" y="4841700"/>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2078475" y="4859650"/>
                <a:ext cx="10825" cy="10850"/>
              </a:xfrm>
              <a:custGeom>
                <a:rect b="b" l="l" r="r" t="t"/>
                <a:pathLst>
                  <a:path extrusionOk="0" h="434" w="433">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2096525" y="487772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2078475" y="489570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2096525" y="491375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2078475" y="493170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2096525" y="494977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2078475" y="496775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2096525" y="498580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2078475" y="500375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080950" y="5039875"/>
                <a:ext cx="3500" cy="975"/>
              </a:xfrm>
              <a:custGeom>
                <a:rect b="b" l="l" r="r" t="t"/>
                <a:pathLst>
                  <a:path extrusionOk="0" h="39" w="14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2096525" y="5021825"/>
                <a:ext cx="10825" cy="10850"/>
              </a:xfrm>
              <a:custGeom>
                <a:rect b="b" l="l" r="r" t="t"/>
                <a:pathLst>
                  <a:path extrusionOk="0" h="434" w="433">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2042625" y="4433550"/>
                <a:ext cx="10400" cy="4550"/>
              </a:xfrm>
              <a:custGeom>
                <a:rect b="b" l="l" r="r" t="t"/>
                <a:pathLst>
                  <a:path extrusionOk="0" h="182" w="416">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204242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2060500" y="4445325"/>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204242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2060500" y="448135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204242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2060500" y="4517375"/>
                <a:ext cx="10850" cy="10850"/>
              </a:xfrm>
              <a:custGeom>
                <a:rect b="b" l="l" r="r" t="t"/>
                <a:pathLst>
                  <a:path extrusionOk="0" h="434" w="434">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7"/>
              <p:cNvSpPr/>
              <p:nvPr/>
            </p:nvSpPr>
            <p:spPr>
              <a:xfrm>
                <a:off x="2060500" y="455340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7"/>
              <p:cNvSpPr/>
              <p:nvPr/>
            </p:nvSpPr>
            <p:spPr>
              <a:xfrm>
                <a:off x="2024725" y="4589425"/>
                <a:ext cx="10575" cy="10850"/>
              </a:xfrm>
              <a:custGeom>
                <a:rect b="b" l="l" r="r" t="t"/>
                <a:pathLst>
                  <a:path extrusionOk="0" h="434" w="423">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7"/>
              <p:cNvSpPr/>
              <p:nvPr/>
            </p:nvSpPr>
            <p:spPr>
              <a:xfrm>
                <a:off x="204242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7"/>
              <p:cNvSpPr/>
              <p:nvPr/>
            </p:nvSpPr>
            <p:spPr>
              <a:xfrm>
                <a:off x="204242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060500" y="4589425"/>
                <a:ext cx="10850" cy="10850"/>
              </a:xfrm>
              <a:custGeom>
                <a:rect b="b" l="l" r="r" t="t"/>
                <a:pathLst>
                  <a:path extrusionOk="0" h="434" w="434">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7"/>
              <p:cNvSpPr/>
              <p:nvPr/>
            </p:nvSpPr>
            <p:spPr>
              <a:xfrm>
                <a:off x="2025050" y="4625450"/>
                <a:ext cx="10250" cy="10850"/>
              </a:xfrm>
              <a:custGeom>
                <a:rect b="b" l="l" r="r" t="t"/>
                <a:pathLst>
                  <a:path extrusionOk="0" h="434" w="41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7"/>
              <p:cNvSpPr/>
              <p:nvPr/>
            </p:nvSpPr>
            <p:spPr>
              <a:xfrm>
                <a:off x="204242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7"/>
              <p:cNvSpPr/>
              <p:nvPr/>
            </p:nvSpPr>
            <p:spPr>
              <a:xfrm>
                <a:off x="2060500" y="4625450"/>
                <a:ext cx="10850" cy="10850"/>
              </a:xfrm>
              <a:custGeom>
                <a:rect b="b" l="l" r="r" t="t"/>
                <a:pathLst>
                  <a:path extrusionOk="0" h="434" w="434">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2025325" y="4661475"/>
                <a:ext cx="9975" cy="10850"/>
              </a:xfrm>
              <a:custGeom>
                <a:rect b="b" l="l" r="r" t="t"/>
                <a:pathLst>
                  <a:path extrusionOk="0" h="434" w="399">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2060500" y="4661475"/>
                <a:ext cx="10850" cy="10850"/>
              </a:xfrm>
              <a:custGeom>
                <a:rect b="b" l="l" r="r" t="t"/>
                <a:pathLst>
                  <a:path extrusionOk="0" h="434" w="434">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2025650" y="4697500"/>
                <a:ext cx="9650" cy="10850"/>
              </a:xfrm>
              <a:custGeom>
                <a:rect b="b" l="l" r="r" t="t"/>
                <a:pathLst>
                  <a:path extrusionOk="0" h="434" w="386">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7"/>
              <p:cNvSpPr/>
              <p:nvPr/>
            </p:nvSpPr>
            <p:spPr>
              <a:xfrm>
                <a:off x="204242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2060500" y="469750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2026000" y="4733525"/>
                <a:ext cx="9300" cy="10850"/>
              </a:xfrm>
              <a:custGeom>
                <a:rect b="b" l="l" r="r" t="t"/>
                <a:pathLst>
                  <a:path extrusionOk="0" h="434" w="372">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204242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204242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2026275" y="4769550"/>
                <a:ext cx="9025" cy="10850"/>
              </a:xfrm>
              <a:custGeom>
                <a:rect b="b" l="l" r="r" t="t"/>
                <a:pathLst>
                  <a:path extrusionOk="0" h="434" w="361">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2060500" y="473352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7"/>
              <p:cNvSpPr/>
              <p:nvPr/>
            </p:nvSpPr>
            <p:spPr>
              <a:xfrm>
                <a:off x="204242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7"/>
              <p:cNvSpPr/>
              <p:nvPr/>
            </p:nvSpPr>
            <p:spPr>
              <a:xfrm>
                <a:off x="2060500" y="476955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2026600" y="4805575"/>
                <a:ext cx="8700" cy="10850"/>
              </a:xfrm>
              <a:custGeom>
                <a:rect b="b" l="l" r="r" t="t"/>
                <a:pathLst>
                  <a:path extrusionOk="0" h="434" w="348">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2060500" y="480557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2026850" y="4841700"/>
                <a:ext cx="8450" cy="10750"/>
              </a:xfrm>
              <a:custGeom>
                <a:rect b="b" l="l" r="r" t="t"/>
                <a:pathLst>
                  <a:path extrusionOk="0" h="430" w="338">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7"/>
              <p:cNvSpPr/>
              <p:nvPr/>
            </p:nvSpPr>
            <p:spPr>
              <a:xfrm>
                <a:off x="204242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2027175" y="4877725"/>
                <a:ext cx="8125" cy="10850"/>
              </a:xfrm>
              <a:custGeom>
                <a:rect b="b" l="l" r="r" t="t"/>
                <a:pathLst>
                  <a:path extrusionOk="0" h="434" w="325">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204242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2060500" y="4841700"/>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2060500" y="487772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2027525" y="4913750"/>
                <a:ext cx="7775" cy="10825"/>
              </a:xfrm>
              <a:custGeom>
                <a:rect b="b" l="l" r="r" t="t"/>
                <a:pathLst>
                  <a:path extrusionOk="0" h="433" w="311">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204242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2027800" y="4949775"/>
                <a:ext cx="7500" cy="10850"/>
              </a:xfrm>
              <a:custGeom>
                <a:rect b="b" l="l" r="r" t="t"/>
                <a:pathLst>
                  <a:path extrusionOk="0" h="434" w="30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204242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2060500" y="491375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2028125" y="4985800"/>
                <a:ext cx="7175" cy="10825"/>
              </a:xfrm>
              <a:custGeom>
                <a:rect b="b" l="l" r="r" t="t"/>
                <a:pathLst>
                  <a:path extrusionOk="0" h="433" w="287">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2060500" y="494977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204242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2028475" y="5021825"/>
                <a:ext cx="6825" cy="10850"/>
              </a:xfrm>
              <a:custGeom>
                <a:rect b="b" l="l" r="r" t="t"/>
                <a:pathLst>
                  <a:path extrusionOk="0" h="434" w="273">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204242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2060500" y="498580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2045675" y="5039875"/>
                <a:ext cx="6250" cy="1900"/>
              </a:xfrm>
              <a:custGeom>
                <a:rect b="b" l="l" r="r" t="t"/>
                <a:pathLst>
                  <a:path extrusionOk="0" h="76" w="25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2060500" y="5021825"/>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202447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202447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202447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202447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6" name="Google Shape;1806;p47"/>
          <p:cNvSpPr/>
          <p:nvPr/>
        </p:nvSpPr>
        <p:spPr>
          <a:xfrm rot="-4421961">
            <a:off x="2756334" y="1581448"/>
            <a:ext cx="5541644" cy="273578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7" name="Google Shape;1807;p47"/>
          <p:cNvGrpSpPr/>
          <p:nvPr/>
        </p:nvGrpSpPr>
        <p:grpSpPr>
          <a:xfrm>
            <a:off x="6539446" y="-344139"/>
            <a:ext cx="2878067" cy="5824284"/>
            <a:chOff x="5883539" y="-344156"/>
            <a:chExt cx="3534407" cy="5824284"/>
          </a:xfrm>
        </p:grpSpPr>
        <p:sp>
          <p:nvSpPr>
            <p:cNvPr id="1808" name="Google Shape;1808;p47"/>
            <p:cNvSpPr/>
            <p:nvPr/>
          </p:nvSpPr>
          <p:spPr>
            <a:xfrm rot="5400000">
              <a:off x="6900504" y="863896"/>
              <a:ext cx="3234092" cy="138320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rot="5400000">
              <a:off x="4775506" y="1046483"/>
              <a:ext cx="5541677" cy="3325611"/>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rot="5400000">
              <a:off x="8150941" y="3716902"/>
              <a:ext cx="789976" cy="451130"/>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rot="5400000">
              <a:off x="8024895" y="1980397"/>
              <a:ext cx="1785149" cy="530118"/>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rot="5400000">
              <a:off x="7621400" y="2799386"/>
              <a:ext cx="2407783" cy="714476"/>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flipH="1">
              <a:off x="6930507" y="-344156"/>
              <a:ext cx="2487438" cy="2254471"/>
              <a:chOff x="4895725" y="2485200"/>
              <a:chExt cx="464525" cy="744050"/>
            </a:xfrm>
          </p:grpSpPr>
          <p:sp>
            <p:nvSpPr>
              <p:cNvPr id="1814" name="Google Shape;1814;p47"/>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7"/>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7"/>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7"/>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7"/>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7"/>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7"/>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7"/>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7"/>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7"/>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7"/>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3" name="Google Shape;1843;p47"/>
          <p:cNvGrpSpPr/>
          <p:nvPr/>
        </p:nvGrpSpPr>
        <p:grpSpPr>
          <a:xfrm>
            <a:off x="4340703" y="4855367"/>
            <a:ext cx="2740195" cy="335138"/>
            <a:chOff x="3731103" y="4808559"/>
            <a:chExt cx="2740195" cy="335138"/>
          </a:xfrm>
        </p:grpSpPr>
        <p:sp>
          <p:nvSpPr>
            <p:cNvPr id="1844" name="Google Shape;1844;p47"/>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7"/>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3.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0" name="Shape 1850"/>
        <p:cNvGrpSpPr/>
        <p:nvPr/>
      </p:nvGrpSpPr>
      <p:grpSpPr>
        <a:xfrm>
          <a:off x="0" y="0"/>
          <a:ext cx="0" cy="0"/>
          <a:chOff x="0" y="0"/>
          <a:chExt cx="0" cy="0"/>
        </a:xfrm>
      </p:grpSpPr>
      <p:pic>
        <p:nvPicPr>
          <p:cNvPr id="1851" name="Google Shape;1851;p48"/>
          <p:cNvPicPr preferRelativeResize="0"/>
          <p:nvPr/>
        </p:nvPicPr>
        <p:blipFill>
          <a:blip r:embed="rId3">
            <a:alphaModFix/>
          </a:blip>
          <a:stretch>
            <a:fillRect/>
          </a:stretch>
        </p:blipFill>
        <p:spPr>
          <a:xfrm>
            <a:off x="1859152" y="1442351"/>
            <a:ext cx="4355250" cy="1518724"/>
          </a:xfrm>
          <a:prstGeom prst="rect">
            <a:avLst/>
          </a:prstGeom>
          <a:noFill/>
          <a:ln>
            <a:noFill/>
          </a:ln>
        </p:spPr>
      </p:pic>
      <p:sp>
        <p:nvSpPr>
          <p:cNvPr id="1852" name="Google Shape;1852;p48"/>
          <p:cNvSpPr txBox="1"/>
          <p:nvPr>
            <p:ph idx="2" type="subTitle"/>
          </p:nvPr>
        </p:nvSpPr>
        <p:spPr>
          <a:xfrm>
            <a:off x="2403275" y="2877650"/>
            <a:ext cx="3575400" cy="46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02D37"/>
                </a:solidFill>
                <a:latin typeface="Source Sans 3"/>
                <a:ea typeface="Source Sans 3"/>
                <a:cs typeface="Source Sans 3"/>
                <a:sym typeface="Source Sans 3"/>
              </a:rPr>
              <a:t>Prithvi Raj Allada and Abdur Rahman</a:t>
            </a:r>
            <a:endParaRPr b="1">
              <a:solidFill>
                <a:srgbClr val="202D37"/>
              </a:solidFill>
              <a:latin typeface="Source Sans 3"/>
              <a:ea typeface="Source Sans 3"/>
              <a:cs typeface="Source Sans 3"/>
              <a:sym typeface="Source Sans 3"/>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20" name="Shape 1920"/>
        <p:cNvGrpSpPr/>
        <p:nvPr/>
      </p:nvGrpSpPr>
      <p:grpSpPr>
        <a:xfrm>
          <a:off x="0" y="0"/>
          <a:ext cx="0" cy="0"/>
          <a:chOff x="0" y="0"/>
          <a:chExt cx="0" cy="0"/>
        </a:xfrm>
      </p:grpSpPr>
      <p:sp>
        <p:nvSpPr>
          <p:cNvPr id="1921" name="Google Shape;1921;p57"/>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Types of Methods</a:t>
            </a:r>
            <a:endParaRPr b="1">
              <a:latin typeface="Source Sans 3"/>
              <a:ea typeface="Source Sans 3"/>
              <a:cs typeface="Source Sans 3"/>
              <a:sym typeface="Source Sans 3"/>
            </a:endParaRPr>
          </a:p>
        </p:txBody>
      </p:sp>
      <p:sp>
        <p:nvSpPr>
          <p:cNvPr id="1922" name="Google Shape;1922;p57"/>
          <p:cNvSpPr txBox="1"/>
          <p:nvPr/>
        </p:nvSpPr>
        <p:spPr>
          <a:xfrm>
            <a:off x="883500" y="1399425"/>
            <a:ext cx="7377000" cy="1959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Source Sans 3 Medium"/>
              <a:buChar char="●"/>
            </a:pPr>
            <a:r>
              <a:rPr lang="en" sz="1200">
                <a:solidFill>
                  <a:schemeClr val="dk1"/>
                </a:solidFill>
                <a:latin typeface="Source Sans 3 Medium"/>
                <a:ea typeface="Source Sans 3 Medium"/>
                <a:cs typeface="Source Sans 3 Medium"/>
                <a:sym typeface="Source Sans 3 Medium"/>
              </a:rPr>
              <a:t>Launch</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lang="en" sz="1200">
                <a:solidFill>
                  <a:schemeClr val="dk1"/>
                </a:solidFill>
                <a:latin typeface="Source Sans 3 Medium"/>
                <a:ea typeface="Source Sans 3 Medium"/>
                <a:cs typeface="Source Sans 3 Medium"/>
                <a:sym typeface="Source Sans 3 Medium"/>
              </a:rPr>
              <a:t>Load</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lang="en" sz="1200">
                <a:solidFill>
                  <a:schemeClr val="dk1"/>
                </a:solidFill>
                <a:latin typeface="Source Sans 3 Medium"/>
                <a:ea typeface="Source Sans 3 Medium"/>
                <a:cs typeface="Source Sans 3 Medium"/>
                <a:sym typeface="Source Sans 3 Medium"/>
              </a:rPr>
              <a:t>from_pipeline</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lang="en" sz="1200">
                <a:solidFill>
                  <a:schemeClr val="dk1"/>
                </a:solidFill>
                <a:latin typeface="Source Sans 3 Medium"/>
                <a:ea typeface="Source Sans 3 Medium"/>
                <a:cs typeface="Source Sans 3 Medium"/>
                <a:sym typeface="Source Sans 3 Medium"/>
              </a:rPr>
              <a:t>Integrate</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lang="en" sz="1200">
                <a:solidFill>
                  <a:schemeClr val="dk1"/>
                </a:solidFill>
                <a:latin typeface="Source Sans 3 Medium"/>
                <a:ea typeface="Source Sans 3 Medium"/>
                <a:cs typeface="Source Sans 3 Medium"/>
                <a:sym typeface="Source Sans 3 Medium"/>
              </a:rPr>
              <a:t>queue</a:t>
            </a:r>
            <a:endParaRPr sz="1200">
              <a:solidFill>
                <a:schemeClr val="dk1"/>
              </a:solidFill>
              <a:latin typeface="Source Sans 3 Medium"/>
              <a:ea typeface="Source Sans 3 Medium"/>
              <a:cs typeface="Source Sans 3 Medium"/>
              <a:sym typeface="Source Sans 3 Medium"/>
            </a:endParaRPr>
          </a:p>
          <a:p>
            <a:pPr indent="0" lvl="0" marL="0" rtl="0" algn="l">
              <a:lnSpc>
                <a:spcPct val="150000"/>
              </a:lnSpc>
              <a:spcBef>
                <a:spcPts val="1600"/>
              </a:spcBef>
              <a:spcAft>
                <a:spcPts val="1600"/>
              </a:spcAft>
              <a:buNone/>
            </a:pPr>
            <a:r>
              <a:t/>
            </a:r>
            <a:endParaRPr sz="1200">
              <a:solidFill>
                <a:schemeClr val="dk1"/>
              </a:solidFill>
              <a:latin typeface="Source Sans 3 Medium"/>
              <a:ea typeface="Source Sans 3 Medium"/>
              <a:cs typeface="Source Sans 3 Medium"/>
              <a:sym typeface="Source Sans 3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926" name="Shape 1926"/>
        <p:cNvGrpSpPr/>
        <p:nvPr/>
      </p:nvGrpSpPr>
      <p:grpSpPr>
        <a:xfrm>
          <a:off x="0" y="0"/>
          <a:ext cx="0" cy="0"/>
          <a:chOff x="0" y="0"/>
          <a:chExt cx="0" cy="0"/>
        </a:xfrm>
      </p:grpSpPr>
      <p:sp>
        <p:nvSpPr>
          <p:cNvPr id="1927" name="Google Shape;1927;p58"/>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3"/>
                <a:ea typeface="Source Sans 3"/>
                <a:cs typeface="Source Sans 3"/>
                <a:sym typeface="Source Sans 3"/>
              </a:rPr>
              <a:t>load method</a:t>
            </a:r>
            <a:endParaRPr>
              <a:latin typeface="Source Sans 3"/>
              <a:ea typeface="Source Sans 3"/>
              <a:cs typeface="Source Sans 3"/>
              <a:sym typeface="Source Sans 3"/>
            </a:endParaRPr>
          </a:p>
        </p:txBody>
      </p:sp>
      <p:pic>
        <p:nvPicPr>
          <p:cNvPr id="1928" name="Google Shape;1928;p58"/>
          <p:cNvPicPr preferRelativeResize="0"/>
          <p:nvPr/>
        </p:nvPicPr>
        <p:blipFill>
          <a:blip r:embed="rId3">
            <a:alphaModFix/>
          </a:blip>
          <a:stretch>
            <a:fillRect/>
          </a:stretch>
        </p:blipFill>
        <p:spPr>
          <a:xfrm>
            <a:off x="959750" y="2144501"/>
            <a:ext cx="6469750" cy="427250"/>
          </a:xfrm>
          <a:prstGeom prst="rect">
            <a:avLst/>
          </a:prstGeom>
          <a:noFill/>
          <a:ln>
            <a:noFill/>
          </a:ln>
        </p:spPr>
      </p:pic>
      <p:sp>
        <p:nvSpPr>
          <p:cNvPr id="1929" name="Google Shape;1929;p58"/>
          <p:cNvSpPr txBox="1"/>
          <p:nvPr>
            <p:ph idx="5" type="subTitle"/>
          </p:nvPr>
        </p:nvSpPr>
        <p:spPr>
          <a:xfrm>
            <a:off x="959750" y="1440225"/>
            <a:ext cx="73152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3 Medium"/>
                <a:ea typeface="Source Sans 3 Medium"/>
                <a:cs typeface="Source Sans 3 Medium"/>
                <a:sym typeface="Source Sans 3 Medium"/>
              </a:rPr>
              <a:t>This listener is triggered when the Interface initially loads in the browser.</a:t>
            </a:r>
            <a:endParaRPr>
              <a:latin typeface="Source Sans 3 Medium"/>
              <a:ea typeface="Source Sans 3 Medium"/>
              <a:cs typeface="Source Sans 3 Medium"/>
              <a:sym typeface="Source Sans 3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933" name="Shape 1933"/>
        <p:cNvGrpSpPr/>
        <p:nvPr/>
      </p:nvGrpSpPr>
      <p:grpSpPr>
        <a:xfrm>
          <a:off x="0" y="0"/>
          <a:ext cx="0" cy="0"/>
          <a:chOff x="0" y="0"/>
          <a:chExt cx="0" cy="0"/>
        </a:xfrm>
      </p:grpSpPr>
      <p:sp>
        <p:nvSpPr>
          <p:cNvPr id="1934" name="Google Shape;1934;p59"/>
          <p:cNvSpPr txBox="1"/>
          <p:nvPr/>
        </p:nvSpPr>
        <p:spPr>
          <a:xfrm>
            <a:off x="883500" y="490175"/>
            <a:ext cx="7377000" cy="38892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f</a:t>
            </a:r>
            <a:r>
              <a:rPr b="1" lang="en" sz="1200">
                <a:solidFill>
                  <a:schemeClr val="dk1"/>
                </a:solidFill>
                <a:latin typeface="Source Sans 3"/>
                <a:ea typeface="Source Sans 3"/>
                <a:cs typeface="Source Sans 3"/>
                <a:sym typeface="Source Sans 3"/>
              </a:rPr>
              <a:t>rom_pipeline: </a:t>
            </a:r>
            <a:r>
              <a:rPr lang="en" sz="1200">
                <a:solidFill>
                  <a:schemeClr val="dk1"/>
                </a:solidFill>
                <a:latin typeface="Source Sans 3 Medium"/>
                <a:ea typeface="Source Sans 3 Medium"/>
                <a:cs typeface="Source Sans 3 Medium"/>
                <a:sym typeface="Source Sans 3 Medium"/>
              </a:rPr>
              <a:t>Class method that constructs an Interface from a Hugging Face transformers.Pipeline or diffusers.DiffusionPipeline object. The input and output components are automatically determined from the pipeline.</a:t>
            </a:r>
            <a:endParaRPr sz="1200">
              <a:solidFill>
                <a:schemeClr val="dk1"/>
              </a:solidFill>
              <a:latin typeface="Source Sans 3 Medium"/>
              <a:ea typeface="Source Sans 3 Medium"/>
              <a:cs typeface="Source Sans 3 Medium"/>
              <a:sym typeface="Source Sans 3 Medium"/>
            </a:endParaRPr>
          </a:p>
          <a:p>
            <a:pPr indent="0" lvl="0" marL="457200" rtl="0" algn="l">
              <a:lnSpc>
                <a:spcPct val="150000"/>
              </a:lnSpc>
              <a:spcBef>
                <a:spcPts val="1600"/>
              </a:spcBef>
              <a:spcAft>
                <a:spcPts val="0"/>
              </a:spcAft>
              <a:buNone/>
            </a:pPr>
            <a:r>
              <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160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Integrate</a:t>
            </a:r>
            <a:r>
              <a:rPr lang="en" sz="1200">
                <a:solidFill>
                  <a:schemeClr val="dk1"/>
                </a:solidFill>
                <a:latin typeface="Source Sans 3 Medium"/>
                <a:ea typeface="Source Sans 3 Medium"/>
                <a:cs typeface="Source Sans 3 Medium"/>
                <a:sym typeface="Source Sans 3 Medium"/>
              </a:rPr>
              <a:t>: A catch-all method for integrating with other libraries. This method should be run after launch()</a:t>
            </a:r>
            <a:endParaRPr sz="1200">
              <a:solidFill>
                <a:schemeClr val="dk1"/>
              </a:solidFill>
              <a:latin typeface="Source Sans 3 Medium"/>
              <a:ea typeface="Source Sans 3 Medium"/>
              <a:cs typeface="Source Sans 3 Medium"/>
              <a:sym typeface="Source Sans 3 Medium"/>
            </a:endParaRPr>
          </a:p>
          <a:p>
            <a:pPr indent="0" lvl="0" marL="457200" rtl="0" algn="l">
              <a:lnSpc>
                <a:spcPct val="150000"/>
              </a:lnSpc>
              <a:spcBef>
                <a:spcPts val="1600"/>
              </a:spcBef>
              <a:spcAft>
                <a:spcPts val="0"/>
              </a:spcAft>
              <a:buNone/>
            </a:pPr>
            <a:r>
              <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160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q</a:t>
            </a:r>
            <a:r>
              <a:rPr b="1" lang="en" sz="1200">
                <a:solidFill>
                  <a:schemeClr val="dk1"/>
                </a:solidFill>
                <a:latin typeface="Source Sans 3"/>
                <a:ea typeface="Source Sans 3"/>
                <a:cs typeface="Source Sans 3"/>
                <a:sym typeface="Source Sans 3"/>
              </a:rPr>
              <a:t>ueue</a:t>
            </a:r>
            <a:r>
              <a:rPr lang="en" sz="1200">
                <a:solidFill>
                  <a:schemeClr val="dk1"/>
                </a:solidFill>
                <a:latin typeface="Source Sans 3 Medium"/>
                <a:ea typeface="Source Sans 3 Medium"/>
                <a:cs typeface="Source Sans 3 Medium"/>
                <a:sym typeface="Source Sans 3 Medium"/>
              </a:rPr>
              <a:t>: By enabling the queue you can control when users know their position in the queue, and set a limit on maximum number of events allowed.</a:t>
            </a:r>
            <a:endParaRPr sz="1200">
              <a:solidFill>
                <a:schemeClr val="dk1"/>
              </a:solidFill>
              <a:latin typeface="Source Sans 3 Medium"/>
              <a:ea typeface="Source Sans 3 Medium"/>
              <a:cs typeface="Source Sans 3 Medium"/>
              <a:sym typeface="Source Sans 3 Medium"/>
            </a:endParaRPr>
          </a:p>
          <a:p>
            <a:pPr indent="0" lvl="0" marL="0" rtl="0" algn="l">
              <a:lnSpc>
                <a:spcPct val="150000"/>
              </a:lnSpc>
              <a:spcBef>
                <a:spcPts val="1600"/>
              </a:spcBef>
              <a:spcAft>
                <a:spcPts val="1600"/>
              </a:spcAft>
              <a:buNone/>
            </a:pPr>
            <a:r>
              <a:t/>
            </a:r>
            <a:endParaRPr sz="1200">
              <a:solidFill>
                <a:schemeClr val="dk1"/>
              </a:solidFill>
              <a:latin typeface="Source Sans 3 Medium"/>
              <a:ea typeface="Source Sans 3 Medium"/>
              <a:cs typeface="Source Sans 3 Medium"/>
              <a:sym typeface="Source Sans 3 Medium"/>
            </a:endParaRPr>
          </a:p>
        </p:txBody>
      </p:sp>
      <p:pic>
        <p:nvPicPr>
          <p:cNvPr id="1935" name="Google Shape;1935;p59"/>
          <p:cNvPicPr preferRelativeResize="0"/>
          <p:nvPr/>
        </p:nvPicPr>
        <p:blipFill rotWithShape="1">
          <a:blip r:embed="rId3">
            <a:alphaModFix/>
          </a:blip>
          <a:srcRect b="0" l="0" r="5571" t="0"/>
          <a:stretch/>
        </p:blipFill>
        <p:spPr>
          <a:xfrm>
            <a:off x="1431475" y="1421475"/>
            <a:ext cx="5228849" cy="361125"/>
          </a:xfrm>
          <a:prstGeom prst="rect">
            <a:avLst/>
          </a:prstGeom>
          <a:noFill/>
          <a:ln>
            <a:noFill/>
          </a:ln>
        </p:spPr>
      </p:pic>
      <p:pic>
        <p:nvPicPr>
          <p:cNvPr id="1936" name="Google Shape;1936;p59"/>
          <p:cNvPicPr preferRelativeResize="0"/>
          <p:nvPr/>
        </p:nvPicPr>
        <p:blipFill>
          <a:blip r:embed="rId4">
            <a:alphaModFix/>
          </a:blip>
          <a:stretch>
            <a:fillRect/>
          </a:stretch>
        </p:blipFill>
        <p:spPr>
          <a:xfrm>
            <a:off x="1431475" y="2693325"/>
            <a:ext cx="5228860" cy="361130"/>
          </a:xfrm>
          <a:prstGeom prst="rect">
            <a:avLst/>
          </a:prstGeom>
          <a:noFill/>
          <a:ln>
            <a:noFill/>
          </a:ln>
        </p:spPr>
      </p:pic>
      <p:pic>
        <p:nvPicPr>
          <p:cNvPr id="1937" name="Google Shape;1937;p59"/>
          <p:cNvPicPr preferRelativeResize="0"/>
          <p:nvPr/>
        </p:nvPicPr>
        <p:blipFill>
          <a:blip r:embed="rId5">
            <a:alphaModFix/>
          </a:blip>
          <a:stretch>
            <a:fillRect/>
          </a:stretch>
        </p:blipFill>
        <p:spPr>
          <a:xfrm>
            <a:off x="1431475" y="3919175"/>
            <a:ext cx="5228851" cy="734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1" name="Shape 1941"/>
        <p:cNvGrpSpPr/>
        <p:nvPr/>
      </p:nvGrpSpPr>
      <p:grpSpPr>
        <a:xfrm>
          <a:off x="0" y="0"/>
          <a:ext cx="0" cy="0"/>
          <a:chOff x="0" y="0"/>
          <a:chExt cx="0" cy="0"/>
        </a:xfrm>
      </p:grpSpPr>
      <p:sp>
        <p:nvSpPr>
          <p:cNvPr id="1942" name="Google Shape;1942;p60"/>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Interface </a:t>
            </a:r>
            <a:endParaRPr b="1">
              <a:latin typeface="Source Sans 3"/>
              <a:ea typeface="Source Sans 3"/>
              <a:cs typeface="Source Sans 3"/>
              <a:sym typeface="Source Sans 3"/>
            </a:endParaRPr>
          </a:p>
        </p:txBody>
      </p:sp>
      <p:sp>
        <p:nvSpPr>
          <p:cNvPr id="1943" name="Google Shape;1943;p60"/>
          <p:cNvSpPr txBox="1"/>
          <p:nvPr>
            <p:ph idx="5" type="subTitle"/>
          </p:nvPr>
        </p:nvSpPr>
        <p:spPr>
          <a:xfrm>
            <a:off x="922200" y="1370900"/>
            <a:ext cx="73152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Source Sans 3 Medium"/>
                <a:ea typeface="Source Sans 3 Medium"/>
                <a:cs typeface="Source Sans 3 Medium"/>
                <a:sym typeface="Source Sans 3 Medium"/>
              </a:rPr>
              <a:t>Designed to create demos for machine learning models which </a:t>
            </a:r>
            <a:r>
              <a:rPr b="1" lang="en" sz="1300">
                <a:latin typeface="Source Sans 3"/>
                <a:ea typeface="Source Sans 3"/>
                <a:cs typeface="Source Sans 3"/>
                <a:sym typeface="Source Sans 3"/>
              </a:rPr>
              <a:t>accepts</a:t>
            </a:r>
            <a:r>
              <a:rPr lang="en" sz="1300">
                <a:latin typeface="Source Sans 3 Medium"/>
                <a:ea typeface="Source Sans 3 Medium"/>
                <a:cs typeface="Source Sans 3 Medium"/>
                <a:sym typeface="Source Sans 3 Medium"/>
              </a:rPr>
              <a:t> one or more inputs and </a:t>
            </a:r>
            <a:r>
              <a:rPr b="1" lang="en" sz="1300">
                <a:latin typeface="Source Sans 3"/>
                <a:ea typeface="Source Sans 3"/>
                <a:cs typeface="Source Sans 3"/>
                <a:sym typeface="Source Sans 3"/>
              </a:rPr>
              <a:t>returns</a:t>
            </a:r>
            <a:r>
              <a:rPr lang="en" sz="1300">
                <a:latin typeface="Source Sans 3 Medium"/>
                <a:ea typeface="Source Sans 3 Medium"/>
                <a:cs typeface="Source Sans 3 Medium"/>
                <a:sym typeface="Source Sans 3 Medium"/>
              </a:rPr>
              <a:t> one or more outputs</a:t>
            </a:r>
            <a:endParaRPr sz="1300">
              <a:latin typeface="Source Sans 3 Medium"/>
              <a:ea typeface="Source Sans 3 Medium"/>
              <a:cs typeface="Source Sans 3 Medium"/>
              <a:sym typeface="Source Sans 3 Medium"/>
            </a:endParaRPr>
          </a:p>
        </p:txBody>
      </p:sp>
      <p:sp>
        <p:nvSpPr>
          <p:cNvPr id="1944" name="Google Shape;1944;p60"/>
          <p:cNvSpPr txBox="1"/>
          <p:nvPr/>
        </p:nvSpPr>
        <p:spPr>
          <a:xfrm>
            <a:off x="891300" y="1982300"/>
            <a:ext cx="7377000" cy="1959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fn</a:t>
            </a:r>
            <a:r>
              <a:rPr lang="en" sz="1200">
                <a:solidFill>
                  <a:schemeClr val="dk1"/>
                </a:solidFill>
                <a:latin typeface="Source Sans 3 Medium"/>
                <a:ea typeface="Source Sans 3 Medium"/>
                <a:cs typeface="Source Sans 3 Medium"/>
                <a:sym typeface="Source Sans 3 Medium"/>
              </a:rPr>
              <a:t>: the function to wrap a user interface (UI) around</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inputs</a:t>
            </a:r>
            <a:r>
              <a:rPr lang="en" sz="1200">
                <a:solidFill>
                  <a:schemeClr val="dk1"/>
                </a:solidFill>
                <a:latin typeface="Source Sans 3 Medium"/>
                <a:ea typeface="Source Sans 3 Medium"/>
                <a:cs typeface="Source Sans 3 Medium"/>
                <a:sym typeface="Source Sans 3 Medium"/>
              </a:rPr>
              <a:t>: the Gradio component(s) to use for the input. The number of components should match the number of arguments in your function.</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outputs</a:t>
            </a:r>
            <a:r>
              <a:rPr lang="en" sz="1200">
                <a:solidFill>
                  <a:schemeClr val="dk1"/>
                </a:solidFill>
                <a:latin typeface="Source Sans 3 Medium"/>
                <a:ea typeface="Source Sans 3 Medium"/>
                <a:cs typeface="Source Sans 3 Medium"/>
                <a:sym typeface="Source Sans 3 Medium"/>
              </a:rPr>
              <a:t>: the Gradio component(s) to use for the output. The number of components should match the number of return values from your function.</a:t>
            </a:r>
            <a:endParaRPr sz="1200">
              <a:solidFill>
                <a:schemeClr val="dk1"/>
              </a:solidFill>
              <a:latin typeface="Source Sans 3 Medium"/>
              <a:ea typeface="Source Sans 3 Medium"/>
              <a:cs typeface="Source Sans 3 Medium"/>
              <a:sym typeface="Source Sans 3 Medium"/>
            </a:endParaRPr>
          </a:p>
          <a:p>
            <a:pPr indent="0" lvl="0" marL="0" rtl="0" algn="l">
              <a:lnSpc>
                <a:spcPct val="150000"/>
              </a:lnSpc>
              <a:spcBef>
                <a:spcPts val="1600"/>
              </a:spcBef>
              <a:spcAft>
                <a:spcPts val="1600"/>
              </a:spcAft>
              <a:buNone/>
            </a:pPr>
            <a:r>
              <a:t/>
            </a:r>
            <a:endParaRPr sz="1200">
              <a:solidFill>
                <a:schemeClr val="dk1"/>
              </a:solidFill>
              <a:latin typeface="Source Sans 3 Medium"/>
              <a:ea typeface="Source Sans 3 Medium"/>
              <a:cs typeface="Source Sans 3 Medium"/>
              <a:sym typeface="Source Sans 3 Medium"/>
            </a:endParaRPr>
          </a:p>
        </p:txBody>
      </p:sp>
      <p:sp>
        <p:nvSpPr>
          <p:cNvPr id="1945" name="Google Shape;1945;p60"/>
          <p:cNvSpPr txBox="1"/>
          <p:nvPr>
            <p:ph idx="5" type="subTitle"/>
          </p:nvPr>
        </p:nvSpPr>
        <p:spPr>
          <a:xfrm>
            <a:off x="922200" y="3511100"/>
            <a:ext cx="7315200" cy="8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Source Sans 3 Medium"/>
                <a:ea typeface="Source Sans 3 Medium"/>
                <a:cs typeface="Source Sans 3 Medium"/>
                <a:sym typeface="Source Sans 3 Medium"/>
              </a:rPr>
              <a:t>The input and output arguments take one or more Gradio components. It includes more than 30 built-in components (such as the gr.Textbox(), gr.Image(), and gr.HTML() components) that are designed for machine learning applications.</a:t>
            </a:r>
            <a:endParaRPr sz="1300">
              <a:latin typeface="Source Sans 3 Medium"/>
              <a:ea typeface="Source Sans 3 Medium"/>
              <a:cs typeface="Source Sans 3 Medium"/>
              <a:sym typeface="Source Sans 3 Medium"/>
            </a:endParaRPr>
          </a:p>
          <a:p>
            <a:pPr indent="0" lvl="0" marL="0" rtl="0" algn="l">
              <a:spcBef>
                <a:spcPts val="0"/>
              </a:spcBef>
              <a:spcAft>
                <a:spcPts val="0"/>
              </a:spcAft>
              <a:buNone/>
            </a:pPr>
            <a:r>
              <a:t/>
            </a:r>
            <a:endParaRPr sz="1300">
              <a:latin typeface="Source Sans 3 Medium"/>
              <a:ea typeface="Source Sans 3 Medium"/>
              <a:cs typeface="Source Sans 3 Medium"/>
              <a:sym typeface="Source Sans 3 Medium"/>
            </a:endParaRPr>
          </a:p>
          <a:p>
            <a:pPr indent="0" lvl="0" marL="0" rtl="0" algn="l">
              <a:spcBef>
                <a:spcPts val="0"/>
              </a:spcBef>
              <a:spcAft>
                <a:spcPts val="0"/>
              </a:spcAft>
              <a:buNone/>
            </a:pPr>
            <a:r>
              <a:t/>
            </a:r>
            <a:endParaRPr sz="1300">
              <a:latin typeface="Source Sans 3 Medium"/>
              <a:ea typeface="Source Sans 3 Medium"/>
              <a:cs typeface="Source Sans 3 Medium"/>
              <a:sym typeface="Source Sans 3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9" name="Shape 1949"/>
        <p:cNvGrpSpPr/>
        <p:nvPr/>
      </p:nvGrpSpPr>
      <p:grpSpPr>
        <a:xfrm>
          <a:off x="0" y="0"/>
          <a:ext cx="0" cy="0"/>
          <a:chOff x="0" y="0"/>
          <a:chExt cx="0" cy="0"/>
        </a:xfrm>
      </p:grpSpPr>
      <p:sp>
        <p:nvSpPr>
          <p:cNvPr id="1950" name="Google Shape;1950;p61"/>
          <p:cNvSpPr txBox="1"/>
          <p:nvPr>
            <p:ph type="title"/>
          </p:nvPr>
        </p:nvSpPr>
        <p:spPr>
          <a:xfrm>
            <a:off x="914400" y="505472"/>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3"/>
                <a:ea typeface="Source Sans 3"/>
                <a:cs typeface="Source Sans 3"/>
                <a:sym typeface="Source Sans 3"/>
              </a:rPr>
              <a:t>First Demo!</a:t>
            </a:r>
            <a:endParaRPr>
              <a:latin typeface="Source Sans 3"/>
              <a:ea typeface="Source Sans 3"/>
              <a:cs typeface="Source Sans 3"/>
              <a:sym typeface="Source Sans 3"/>
            </a:endParaRPr>
          </a:p>
        </p:txBody>
      </p:sp>
      <p:pic>
        <p:nvPicPr>
          <p:cNvPr id="1951" name="Google Shape;1951;p61"/>
          <p:cNvPicPr preferRelativeResize="0"/>
          <p:nvPr/>
        </p:nvPicPr>
        <p:blipFill>
          <a:blip r:embed="rId3">
            <a:alphaModFix/>
          </a:blip>
          <a:stretch>
            <a:fillRect/>
          </a:stretch>
        </p:blipFill>
        <p:spPr>
          <a:xfrm>
            <a:off x="1536700" y="1273837"/>
            <a:ext cx="6070602" cy="308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5" name="Shape 1955"/>
        <p:cNvGrpSpPr/>
        <p:nvPr/>
      </p:nvGrpSpPr>
      <p:grpSpPr>
        <a:xfrm>
          <a:off x="0" y="0"/>
          <a:ext cx="0" cy="0"/>
          <a:chOff x="0" y="0"/>
          <a:chExt cx="0" cy="0"/>
        </a:xfrm>
      </p:grpSpPr>
      <p:sp>
        <p:nvSpPr>
          <p:cNvPr id="1956" name="Google Shape;1956;p62"/>
          <p:cNvSpPr txBox="1"/>
          <p:nvPr>
            <p:ph type="title"/>
          </p:nvPr>
        </p:nvSpPr>
        <p:spPr>
          <a:xfrm>
            <a:off x="914400" y="505472"/>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First Demo!</a:t>
            </a:r>
            <a:endParaRPr b="1">
              <a:latin typeface="Source Sans 3"/>
              <a:ea typeface="Source Sans 3"/>
              <a:cs typeface="Source Sans 3"/>
              <a:sym typeface="Source Sans 3"/>
            </a:endParaRPr>
          </a:p>
        </p:txBody>
      </p:sp>
      <p:pic>
        <p:nvPicPr>
          <p:cNvPr id="1957" name="Google Shape;1957;p62"/>
          <p:cNvPicPr preferRelativeResize="0"/>
          <p:nvPr/>
        </p:nvPicPr>
        <p:blipFill>
          <a:blip r:embed="rId3">
            <a:alphaModFix/>
          </a:blip>
          <a:stretch>
            <a:fillRect/>
          </a:stretch>
        </p:blipFill>
        <p:spPr>
          <a:xfrm>
            <a:off x="1899563" y="1594129"/>
            <a:ext cx="5344874" cy="1955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1" name="Shape 1961"/>
        <p:cNvGrpSpPr/>
        <p:nvPr/>
      </p:nvGrpSpPr>
      <p:grpSpPr>
        <a:xfrm>
          <a:off x="0" y="0"/>
          <a:ext cx="0" cy="0"/>
          <a:chOff x="0" y="0"/>
          <a:chExt cx="0" cy="0"/>
        </a:xfrm>
      </p:grpSpPr>
      <p:sp>
        <p:nvSpPr>
          <p:cNvPr id="1962" name="Google Shape;1962;p63"/>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Sharing</a:t>
            </a:r>
            <a:r>
              <a:rPr b="1" lang="en">
                <a:latin typeface="Source Sans 3"/>
                <a:ea typeface="Source Sans 3"/>
                <a:cs typeface="Source Sans 3"/>
                <a:sym typeface="Source Sans 3"/>
              </a:rPr>
              <a:t> your Demo - launch method</a:t>
            </a:r>
            <a:endParaRPr b="1">
              <a:latin typeface="Source Sans 3"/>
              <a:ea typeface="Source Sans 3"/>
              <a:cs typeface="Source Sans 3"/>
              <a:sym typeface="Source Sans 3"/>
            </a:endParaRPr>
          </a:p>
        </p:txBody>
      </p:sp>
      <p:pic>
        <p:nvPicPr>
          <p:cNvPr id="1963" name="Google Shape;1963;p63"/>
          <p:cNvPicPr preferRelativeResize="0"/>
          <p:nvPr/>
        </p:nvPicPr>
        <p:blipFill>
          <a:blip r:embed="rId3">
            <a:alphaModFix/>
          </a:blip>
          <a:stretch>
            <a:fillRect/>
          </a:stretch>
        </p:blipFill>
        <p:spPr>
          <a:xfrm>
            <a:off x="1796150" y="1420572"/>
            <a:ext cx="5424726" cy="2302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7" name="Shape 1967"/>
        <p:cNvGrpSpPr/>
        <p:nvPr/>
      </p:nvGrpSpPr>
      <p:grpSpPr>
        <a:xfrm>
          <a:off x="0" y="0"/>
          <a:ext cx="0" cy="0"/>
          <a:chOff x="0" y="0"/>
          <a:chExt cx="0" cy="0"/>
        </a:xfrm>
      </p:grpSpPr>
      <p:sp>
        <p:nvSpPr>
          <p:cNvPr id="1968" name="Google Shape;1968;p64"/>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Chat</a:t>
            </a:r>
            <a:r>
              <a:rPr b="1" lang="en">
                <a:latin typeface="Source Sans 3"/>
                <a:ea typeface="Source Sans 3"/>
                <a:cs typeface="Source Sans 3"/>
                <a:sym typeface="Source Sans 3"/>
              </a:rPr>
              <a:t>Interface </a:t>
            </a:r>
            <a:endParaRPr b="1">
              <a:latin typeface="Source Sans 3"/>
              <a:ea typeface="Source Sans 3"/>
              <a:cs typeface="Source Sans 3"/>
              <a:sym typeface="Source Sans 3"/>
            </a:endParaRPr>
          </a:p>
        </p:txBody>
      </p:sp>
      <p:sp>
        <p:nvSpPr>
          <p:cNvPr id="1969" name="Google Shape;1969;p64"/>
          <p:cNvSpPr txBox="1"/>
          <p:nvPr>
            <p:ph idx="5" type="subTitle"/>
          </p:nvPr>
        </p:nvSpPr>
        <p:spPr>
          <a:xfrm>
            <a:off x="922200" y="1370900"/>
            <a:ext cx="7315200" cy="14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Source Sans 3 Medium"/>
                <a:ea typeface="Source Sans 3 Medium"/>
                <a:cs typeface="Source Sans 3 Medium"/>
                <a:sym typeface="Source Sans 3 Medium"/>
              </a:rPr>
              <a:t>ChatInterface is Gradio's high-level abstraction for creating chatbot UIs, and allows you to create a web-based demo around a chatbot model in a few lines of code. Only one parameter is required: fn, which takes a function that governs the response of the chatbot based on the user input and chat history. Additional parameters can be used to control the appearance and behavior of the demo.</a:t>
            </a:r>
            <a:endParaRPr sz="1300">
              <a:latin typeface="Source Sans 3 Medium"/>
              <a:ea typeface="Source Sans 3 Medium"/>
              <a:cs typeface="Source Sans 3 Medium"/>
              <a:sym typeface="Source Sans 3 Medium"/>
            </a:endParaRPr>
          </a:p>
        </p:txBody>
      </p:sp>
      <p:pic>
        <p:nvPicPr>
          <p:cNvPr id="1970" name="Google Shape;1970;p64"/>
          <p:cNvPicPr preferRelativeResize="0"/>
          <p:nvPr/>
        </p:nvPicPr>
        <p:blipFill>
          <a:blip r:embed="rId3">
            <a:alphaModFix/>
          </a:blip>
          <a:stretch>
            <a:fillRect/>
          </a:stretch>
        </p:blipFill>
        <p:spPr>
          <a:xfrm>
            <a:off x="2908725" y="2529000"/>
            <a:ext cx="3326556" cy="2017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4" name="Shape 1974"/>
        <p:cNvGrpSpPr/>
        <p:nvPr/>
      </p:nvGrpSpPr>
      <p:grpSpPr>
        <a:xfrm>
          <a:off x="0" y="0"/>
          <a:ext cx="0" cy="0"/>
          <a:chOff x="0" y="0"/>
          <a:chExt cx="0" cy="0"/>
        </a:xfrm>
      </p:grpSpPr>
      <p:sp>
        <p:nvSpPr>
          <p:cNvPr id="1975" name="Google Shape;1975;p65"/>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ChatInterface</a:t>
            </a:r>
            <a:r>
              <a:rPr b="1" lang="en">
                <a:latin typeface="Source Sans 3"/>
                <a:ea typeface="Source Sans 3"/>
                <a:cs typeface="Source Sans 3"/>
                <a:sym typeface="Source Sans 3"/>
              </a:rPr>
              <a:t> - Demo</a:t>
            </a:r>
            <a:endParaRPr b="1">
              <a:latin typeface="Source Sans 3"/>
              <a:ea typeface="Source Sans 3"/>
              <a:cs typeface="Source Sans 3"/>
              <a:sym typeface="Source Sans 3"/>
            </a:endParaRPr>
          </a:p>
        </p:txBody>
      </p:sp>
      <p:pic>
        <p:nvPicPr>
          <p:cNvPr id="1976" name="Google Shape;1976;p65"/>
          <p:cNvPicPr preferRelativeResize="0"/>
          <p:nvPr/>
        </p:nvPicPr>
        <p:blipFill>
          <a:blip r:embed="rId3">
            <a:alphaModFix/>
          </a:blip>
          <a:stretch>
            <a:fillRect/>
          </a:stretch>
        </p:blipFill>
        <p:spPr>
          <a:xfrm>
            <a:off x="1523863" y="1613914"/>
            <a:ext cx="6096275" cy="191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0" name="Shape 1980"/>
        <p:cNvGrpSpPr/>
        <p:nvPr/>
      </p:nvGrpSpPr>
      <p:grpSpPr>
        <a:xfrm>
          <a:off x="0" y="0"/>
          <a:ext cx="0" cy="0"/>
          <a:chOff x="0" y="0"/>
          <a:chExt cx="0" cy="0"/>
        </a:xfrm>
      </p:grpSpPr>
      <p:sp>
        <p:nvSpPr>
          <p:cNvPr id="1981" name="Google Shape;1981;p66"/>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Tabbed</a:t>
            </a:r>
            <a:r>
              <a:rPr b="1" lang="en">
                <a:latin typeface="Source Sans 3"/>
                <a:ea typeface="Source Sans 3"/>
                <a:cs typeface="Source Sans 3"/>
                <a:sym typeface="Source Sans 3"/>
              </a:rPr>
              <a:t>Interface </a:t>
            </a:r>
            <a:endParaRPr b="1">
              <a:latin typeface="Source Sans 3"/>
              <a:ea typeface="Source Sans 3"/>
              <a:cs typeface="Source Sans 3"/>
              <a:sym typeface="Source Sans 3"/>
            </a:endParaRPr>
          </a:p>
        </p:txBody>
      </p:sp>
      <p:sp>
        <p:nvSpPr>
          <p:cNvPr id="1982" name="Google Shape;1982;p66"/>
          <p:cNvSpPr txBox="1"/>
          <p:nvPr>
            <p:ph idx="4294967295" type="subTitle"/>
          </p:nvPr>
        </p:nvSpPr>
        <p:spPr>
          <a:xfrm>
            <a:off x="922200" y="1370900"/>
            <a:ext cx="7315200" cy="145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Source Sans 3 Medium"/>
                <a:ea typeface="Source Sans 3 Medium"/>
                <a:cs typeface="Source Sans 3 Medium"/>
                <a:sym typeface="Source Sans 3 Medium"/>
              </a:rPr>
              <a:t>A TabbedInterface is created by providing a list of Interfaces or Blocks, each of which gets rendered in a separate tab. Only the components from the Interface/Blocks will be rendered in the tab. Certain high-level attributes of the Blocks (e.g. custom css, js, and head attributes) will not be loaded.</a:t>
            </a:r>
            <a:endParaRPr sz="1300">
              <a:latin typeface="Source Sans 3 Medium"/>
              <a:ea typeface="Source Sans 3 Medium"/>
              <a:cs typeface="Source Sans 3 Medium"/>
              <a:sym typeface="Source Sans 3 Medium"/>
            </a:endParaRPr>
          </a:p>
        </p:txBody>
      </p:sp>
      <p:pic>
        <p:nvPicPr>
          <p:cNvPr id="1983" name="Google Shape;1983;p66"/>
          <p:cNvPicPr preferRelativeResize="0"/>
          <p:nvPr/>
        </p:nvPicPr>
        <p:blipFill>
          <a:blip r:embed="rId3">
            <a:alphaModFix/>
          </a:blip>
          <a:stretch>
            <a:fillRect/>
          </a:stretch>
        </p:blipFill>
        <p:spPr>
          <a:xfrm>
            <a:off x="2647949" y="2293125"/>
            <a:ext cx="3848102" cy="217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6" name="Shape 1856"/>
        <p:cNvGrpSpPr/>
        <p:nvPr/>
      </p:nvGrpSpPr>
      <p:grpSpPr>
        <a:xfrm>
          <a:off x="0" y="0"/>
          <a:ext cx="0" cy="0"/>
          <a:chOff x="0" y="0"/>
          <a:chExt cx="0" cy="0"/>
        </a:xfrm>
      </p:grpSpPr>
      <p:sp>
        <p:nvSpPr>
          <p:cNvPr id="1857" name="Google Shape;1857;p49"/>
          <p:cNvSpPr txBox="1"/>
          <p:nvPr>
            <p:ph type="ctrTitle"/>
          </p:nvPr>
        </p:nvSpPr>
        <p:spPr>
          <a:xfrm flipH="1">
            <a:off x="922050" y="2201725"/>
            <a:ext cx="7299900" cy="9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rgbClr val="202D37"/>
                </a:solidFill>
                <a:latin typeface="Source Sans 3"/>
                <a:ea typeface="Source Sans 3"/>
                <a:cs typeface="Source Sans 3"/>
                <a:sym typeface="Source Sans 3"/>
              </a:rPr>
              <a:t>What is gradio and w</a:t>
            </a:r>
            <a:r>
              <a:rPr b="1" lang="en" sz="2900">
                <a:solidFill>
                  <a:srgbClr val="202D37"/>
                </a:solidFill>
                <a:latin typeface="Source Sans 3"/>
                <a:ea typeface="Source Sans 3"/>
                <a:cs typeface="Source Sans 3"/>
                <a:sym typeface="Source Sans 3"/>
              </a:rPr>
              <a:t>hy would a Data Scientist use it?</a:t>
            </a:r>
            <a:endParaRPr b="1" sz="2900">
              <a:solidFill>
                <a:srgbClr val="202D37"/>
              </a:solidFill>
              <a:latin typeface="Source Sans 3"/>
              <a:ea typeface="Source Sans 3"/>
              <a:cs typeface="Source Sans 3"/>
              <a:sym typeface="Source Sans 3"/>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7" name="Shape 1987"/>
        <p:cNvGrpSpPr/>
        <p:nvPr/>
      </p:nvGrpSpPr>
      <p:grpSpPr>
        <a:xfrm>
          <a:off x="0" y="0"/>
          <a:ext cx="0" cy="0"/>
          <a:chOff x="0" y="0"/>
          <a:chExt cx="0" cy="0"/>
        </a:xfrm>
      </p:grpSpPr>
      <p:sp>
        <p:nvSpPr>
          <p:cNvPr id="1988" name="Google Shape;1988;p67"/>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TabbedInterface - Demo </a:t>
            </a:r>
            <a:endParaRPr b="1">
              <a:latin typeface="Source Sans 3"/>
              <a:ea typeface="Source Sans 3"/>
              <a:cs typeface="Source Sans 3"/>
              <a:sym typeface="Source Sans 3"/>
            </a:endParaRPr>
          </a:p>
        </p:txBody>
      </p:sp>
      <p:pic>
        <p:nvPicPr>
          <p:cNvPr id="1989" name="Google Shape;1989;p67"/>
          <p:cNvPicPr preferRelativeResize="0"/>
          <p:nvPr/>
        </p:nvPicPr>
        <p:blipFill>
          <a:blip r:embed="rId3">
            <a:alphaModFix/>
          </a:blip>
          <a:stretch>
            <a:fillRect/>
          </a:stretch>
        </p:blipFill>
        <p:spPr>
          <a:xfrm>
            <a:off x="1317475" y="1495176"/>
            <a:ext cx="6524648" cy="2741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93" name="Shape 1993"/>
        <p:cNvGrpSpPr/>
        <p:nvPr/>
      </p:nvGrpSpPr>
      <p:grpSpPr>
        <a:xfrm>
          <a:off x="0" y="0"/>
          <a:ext cx="0" cy="0"/>
          <a:chOff x="0" y="0"/>
          <a:chExt cx="0" cy="0"/>
        </a:xfrm>
      </p:grpSpPr>
      <p:sp>
        <p:nvSpPr>
          <p:cNvPr id="1994" name="Google Shape;1994;p68"/>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Blocks</a:t>
            </a:r>
            <a:r>
              <a:rPr b="1" lang="en">
                <a:latin typeface="Source Sans 3"/>
                <a:ea typeface="Source Sans 3"/>
                <a:cs typeface="Source Sans 3"/>
                <a:sym typeface="Source Sans 3"/>
              </a:rPr>
              <a:t> </a:t>
            </a:r>
            <a:endParaRPr b="1">
              <a:latin typeface="Source Sans 3"/>
              <a:ea typeface="Source Sans 3"/>
              <a:cs typeface="Source Sans 3"/>
              <a:sym typeface="Source Sans 3"/>
            </a:endParaRPr>
          </a:p>
        </p:txBody>
      </p:sp>
      <p:sp>
        <p:nvSpPr>
          <p:cNvPr id="1995" name="Google Shape;1995;p68"/>
          <p:cNvSpPr txBox="1"/>
          <p:nvPr>
            <p:ph idx="4294967295" type="subTitle"/>
          </p:nvPr>
        </p:nvSpPr>
        <p:spPr>
          <a:xfrm>
            <a:off x="922200" y="1370900"/>
            <a:ext cx="7315200" cy="17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Source Sans 3 Medium"/>
                <a:ea typeface="Source Sans 3 Medium"/>
                <a:cs typeface="Source Sans 3 Medium"/>
                <a:sym typeface="Source Sans 3 Medium"/>
              </a:rPr>
              <a:t>Blocks is Gradio's low-level API that allows you to create more custom web applications and demos than Interfaces (yet still entirely in Python).</a:t>
            </a:r>
            <a:endParaRPr sz="1300">
              <a:latin typeface="Source Sans 3 Medium"/>
              <a:ea typeface="Source Sans 3 Medium"/>
              <a:cs typeface="Source Sans 3 Medium"/>
              <a:sym typeface="Source Sans 3 Medium"/>
            </a:endParaRPr>
          </a:p>
          <a:p>
            <a:pPr indent="0" lvl="0" marL="0" rtl="0" algn="l">
              <a:spcBef>
                <a:spcPts val="1600"/>
              </a:spcBef>
              <a:spcAft>
                <a:spcPts val="1600"/>
              </a:spcAft>
              <a:buNone/>
            </a:pPr>
            <a:r>
              <a:rPr lang="en" sz="1300">
                <a:latin typeface="Source Sans 3 Medium"/>
                <a:ea typeface="Source Sans 3 Medium"/>
                <a:cs typeface="Source Sans 3 Medium"/>
                <a:sym typeface="Source Sans 3 Medium"/>
              </a:rPr>
              <a:t>Compared to the Interface class, Blocks offers more flexibility and control over: (1) the layout of components (2) the events that trigger the execution of functions (3) data flows (e.g. inputs can trigger outputs, which can trigger the next level of outputs). Blocks also offers ways to group together related demos such as with tabs.</a:t>
            </a:r>
            <a:endParaRPr sz="1300">
              <a:latin typeface="Source Sans 3 Medium"/>
              <a:ea typeface="Source Sans 3 Medium"/>
              <a:cs typeface="Source Sans 3 Medium"/>
              <a:sym typeface="Source Sans 3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99" name="Shape 1999"/>
        <p:cNvGrpSpPr/>
        <p:nvPr/>
      </p:nvGrpSpPr>
      <p:grpSpPr>
        <a:xfrm>
          <a:off x="0" y="0"/>
          <a:ext cx="0" cy="0"/>
          <a:chOff x="0" y="0"/>
          <a:chExt cx="0" cy="0"/>
        </a:xfrm>
      </p:grpSpPr>
      <p:sp>
        <p:nvSpPr>
          <p:cNvPr id="2000" name="Google Shape;2000;p69"/>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Blocks </a:t>
            </a:r>
            <a:endParaRPr b="1">
              <a:latin typeface="Source Sans 3"/>
              <a:ea typeface="Source Sans 3"/>
              <a:cs typeface="Source Sans 3"/>
              <a:sym typeface="Source Sans 3"/>
            </a:endParaRPr>
          </a:p>
        </p:txBody>
      </p:sp>
      <p:sp>
        <p:nvSpPr>
          <p:cNvPr id="2001" name="Google Shape;2001;p69"/>
          <p:cNvSpPr txBox="1"/>
          <p:nvPr/>
        </p:nvSpPr>
        <p:spPr>
          <a:xfrm>
            <a:off x="922200" y="1557150"/>
            <a:ext cx="7377000" cy="2781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Row</a:t>
            </a:r>
            <a:r>
              <a:rPr lang="en" sz="1200">
                <a:solidFill>
                  <a:schemeClr val="dk1"/>
                </a:solidFill>
                <a:latin typeface="Source Sans 3 Medium"/>
                <a:ea typeface="Source Sans 3 Medium"/>
                <a:cs typeface="Source Sans 3 Medium"/>
                <a:sym typeface="Source Sans 3 Medium"/>
              </a:rPr>
              <a:t>: Row is a layout element within Blocks that renders all children horizontally</a:t>
            </a:r>
            <a:endParaRPr sz="1200">
              <a:solidFill>
                <a:schemeClr val="dk1"/>
              </a:solidFill>
              <a:latin typeface="Source Sans 3 Medium"/>
              <a:ea typeface="Source Sans 3 Medium"/>
              <a:cs typeface="Source Sans 3 Medium"/>
              <a:sym typeface="Source Sans 3 Medium"/>
            </a:endParaRPr>
          </a:p>
          <a:p>
            <a:pPr indent="0" lvl="0" marL="457200" rtl="0" algn="l">
              <a:lnSpc>
                <a:spcPct val="150000"/>
              </a:lnSpc>
              <a:spcBef>
                <a:spcPts val="1600"/>
              </a:spcBef>
              <a:spcAft>
                <a:spcPts val="0"/>
              </a:spcAft>
              <a:buNone/>
            </a:pPr>
            <a:r>
              <a:t/>
            </a:r>
            <a:endParaRPr sz="1200">
              <a:solidFill>
                <a:schemeClr val="dk1"/>
              </a:solidFill>
              <a:latin typeface="Source Sans 3 Medium"/>
              <a:ea typeface="Source Sans 3 Medium"/>
              <a:cs typeface="Source Sans 3 Medium"/>
              <a:sym typeface="Source Sans 3 Medium"/>
            </a:endParaRPr>
          </a:p>
          <a:p>
            <a:pPr indent="0" lvl="0" marL="457200" rtl="0" algn="l">
              <a:lnSpc>
                <a:spcPct val="150000"/>
              </a:lnSpc>
              <a:spcBef>
                <a:spcPts val="1600"/>
              </a:spcBef>
              <a:spcAft>
                <a:spcPts val="0"/>
              </a:spcAft>
              <a:buNone/>
            </a:pPr>
            <a:r>
              <a:t/>
            </a:r>
            <a:endParaRPr sz="1200">
              <a:solidFill>
                <a:schemeClr val="dk1"/>
              </a:solidFill>
              <a:latin typeface="Source Sans 3 Medium"/>
              <a:ea typeface="Source Sans 3 Medium"/>
              <a:cs typeface="Source Sans 3 Medium"/>
              <a:sym typeface="Source Sans 3 Medium"/>
            </a:endParaRPr>
          </a:p>
          <a:p>
            <a:pPr indent="0" lvl="0" marL="457200" rtl="0" algn="l">
              <a:lnSpc>
                <a:spcPct val="150000"/>
              </a:lnSpc>
              <a:spcBef>
                <a:spcPts val="1600"/>
              </a:spcBef>
              <a:spcAft>
                <a:spcPts val="0"/>
              </a:spcAft>
              <a:buNone/>
            </a:pPr>
            <a:r>
              <a:t/>
            </a:r>
            <a:endParaRPr sz="1200">
              <a:solidFill>
                <a:schemeClr val="dk1"/>
              </a:solidFill>
              <a:latin typeface="Source Sans 3 Medium"/>
              <a:ea typeface="Source Sans 3 Medium"/>
              <a:cs typeface="Source Sans 3 Medium"/>
              <a:sym typeface="Source Sans 3 Medium"/>
            </a:endParaRPr>
          </a:p>
          <a:p>
            <a:pPr indent="0" lvl="0" marL="457200" rtl="0" algn="l">
              <a:lnSpc>
                <a:spcPct val="150000"/>
              </a:lnSpc>
              <a:spcBef>
                <a:spcPts val="1600"/>
              </a:spcBef>
              <a:spcAft>
                <a:spcPts val="0"/>
              </a:spcAft>
              <a:buNone/>
            </a:pPr>
            <a:r>
              <a:t/>
            </a:r>
            <a:endParaRPr sz="1200">
              <a:solidFill>
                <a:schemeClr val="dk1"/>
              </a:solidFill>
              <a:latin typeface="Source Sans 3 Medium"/>
              <a:ea typeface="Source Sans 3 Medium"/>
              <a:cs typeface="Source Sans 3 Medium"/>
              <a:sym typeface="Source Sans 3 Medium"/>
            </a:endParaRPr>
          </a:p>
          <a:p>
            <a:pPr indent="0" lvl="0" marL="0" rtl="0" algn="l">
              <a:lnSpc>
                <a:spcPct val="150000"/>
              </a:lnSpc>
              <a:spcBef>
                <a:spcPts val="1600"/>
              </a:spcBef>
              <a:spcAft>
                <a:spcPts val="1600"/>
              </a:spcAft>
              <a:buNone/>
            </a:pPr>
            <a:r>
              <a:t/>
            </a:r>
            <a:endParaRPr sz="1200">
              <a:solidFill>
                <a:schemeClr val="dk1"/>
              </a:solidFill>
              <a:latin typeface="Source Sans 3 Medium"/>
              <a:ea typeface="Source Sans 3 Medium"/>
              <a:cs typeface="Source Sans 3 Medium"/>
              <a:sym typeface="Source Sans 3 Medium"/>
            </a:endParaRPr>
          </a:p>
        </p:txBody>
      </p:sp>
      <p:pic>
        <p:nvPicPr>
          <p:cNvPr id="2002" name="Google Shape;2002;p69"/>
          <p:cNvPicPr preferRelativeResize="0"/>
          <p:nvPr/>
        </p:nvPicPr>
        <p:blipFill>
          <a:blip r:embed="rId3">
            <a:alphaModFix/>
          </a:blip>
          <a:stretch>
            <a:fillRect/>
          </a:stretch>
        </p:blipFill>
        <p:spPr>
          <a:xfrm>
            <a:off x="2017125" y="2318663"/>
            <a:ext cx="5125349" cy="125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6" name="Shape 2006"/>
        <p:cNvGrpSpPr/>
        <p:nvPr/>
      </p:nvGrpSpPr>
      <p:grpSpPr>
        <a:xfrm>
          <a:off x="0" y="0"/>
          <a:ext cx="0" cy="0"/>
          <a:chOff x="0" y="0"/>
          <a:chExt cx="0" cy="0"/>
        </a:xfrm>
      </p:grpSpPr>
      <p:sp>
        <p:nvSpPr>
          <p:cNvPr id="2007" name="Google Shape;2007;p70"/>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Blocks </a:t>
            </a:r>
            <a:endParaRPr b="1">
              <a:latin typeface="Source Sans 3"/>
              <a:ea typeface="Source Sans 3"/>
              <a:cs typeface="Source Sans 3"/>
              <a:sym typeface="Source Sans 3"/>
            </a:endParaRPr>
          </a:p>
        </p:txBody>
      </p:sp>
      <p:sp>
        <p:nvSpPr>
          <p:cNvPr id="2008" name="Google Shape;2008;p70"/>
          <p:cNvSpPr txBox="1"/>
          <p:nvPr/>
        </p:nvSpPr>
        <p:spPr>
          <a:xfrm>
            <a:off x="922200" y="1430150"/>
            <a:ext cx="7377000" cy="1611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Column</a:t>
            </a:r>
            <a:r>
              <a:rPr lang="en" sz="1200">
                <a:solidFill>
                  <a:schemeClr val="dk1"/>
                </a:solidFill>
                <a:latin typeface="Source Sans 3 Medium"/>
                <a:ea typeface="Source Sans 3 Medium"/>
                <a:cs typeface="Source Sans 3 Medium"/>
                <a:sym typeface="Source Sans 3 Medium"/>
              </a:rPr>
              <a:t>: Column is a layout element within Blocks that renders all children vertically. The widths of columns can be set through the scale and min_width parameters. </a:t>
            </a:r>
            <a:endParaRPr sz="1200">
              <a:solidFill>
                <a:schemeClr val="dk1"/>
              </a:solidFill>
              <a:latin typeface="Source Sans 3 Medium"/>
              <a:ea typeface="Source Sans 3 Medium"/>
              <a:cs typeface="Source Sans 3 Medium"/>
              <a:sym typeface="Source Sans 3 Medium"/>
            </a:endParaRPr>
          </a:p>
          <a:p>
            <a:pPr indent="0" lvl="0" marL="457200" rtl="0" algn="l">
              <a:lnSpc>
                <a:spcPct val="150000"/>
              </a:lnSpc>
              <a:spcBef>
                <a:spcPts val="1600"/>
              </a:spcBef>
              <a:spcAft>
                <a:spcPts val="0"/>
              </a:spcAft>
              <a:buNone/>
            </a:pPr>
            <a:r>
              <a:t/>
            </a:r>
            <a:endParaRPr sz="1200">
              <a:solidFill>
                <a:schemeClr val="dk1"/>
              </a:solidFill>
              <a:latin typeface="Source Sans 3 Medium"/>
              <a:ea typeface="Source Sans 3 Medium"/>
              <a:cs typeface="Source Sans 3 Medium"/>
              <a:sym typeface="Source Sans 3 Medium"/>
            </a:endParaRPr>
          </a:p>
          <a:p>
            <a:pPr indent="0" lvl="0" marL="0" rtl="0" algn="l">
              <a:lnSpc>
                <a:spcPct val="150000"/>
              </a:lnSpc>
              <a:spcBef>
                <a:spcPts val="1600"/>
              </a:spcBef>
              <a:spcAft>
                <a:spcPts val="1600"/>
              </a:spcAft>
              <a:buNone/>
            </a:pPr>
            <a:r>
              <a:t/>
            </a:r>
            <a:endParaRPr sz="1200">
              <a:solidFill>
                <a:schemeClr val="dk1"/>
              </a:solidFill>
              <a:latin typeface="Source Sans 3 Medium"/>
              <a:ea typeface="Source Sans 3 Medium"/>
              <a:cs typeface="Source Sans 3 Medium"/>
              <a:sym typeface="Source Sans 3 Medium"/>
            </a:endParaRPr>
          </a:p>
        </p:txBody>
      </p:sp>
      <p:pic>
        <p:nvPicPr>
          <p:cNvPr id="2009" name="Google Shape;2009;p70"/>
          <p:cNvPicPr preferRelativeResize="0"/>
          <p:nvPr/>
        </p:nvPicPr>
        <p:blipFill>
          <a:blip r:embed="rId3">
            <a:alphaModFix/>
          </a:blip>
          <a:stretch>
            <a:fillRect/>
          </a:stretch>
        </p:blipFill>
        <p:spPr>
          <a:xfrm>
            <a:off x="2125375" y="2344975"/>
            <a:ext cx="4893251" cy="18097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13" name="Shape 2013"/>
        <p:cNvGrpSpPr/>
        <p:nvPr/>
      </p:nvGrpSpPr>
      <p:grpSpPr>
        <a:xfrm>
          <a:off x="0" y="0"/>
          <a:ext cx="0" cy="0"/>
          <a:chOff x="0" y="0"/>
          <a:chExt cx="0" cy="0"/>
        </a:xfrm>
      </p:grpSpPr>
      <p:sp>
        <p:nvSpPr>
          <p:cNvPr id="2014" name="Google Shape;2014;p71"/>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Blocks </a:t>
            </a:r>
            <a:endParaRPr b="1">
              <a:latin typeface="Source Sans 3"/>
              <a:ea typeface="Source Sans 3"/>
              <a:cs typeface="Source Sans 3"/>
              <a:sym typeface="Source Sans 3"/>
            </a:endParaRPr>
          </a:p>
        </p:txBody>
      </p:sp>
      <p:sp>
        <p:nvSpPr>
          <p:cNvPr id="2015" name="Google Shape;2015;p71"/>
          <p:cNvSpPr txBox="1"/>
          <p:nvPr/>
        </p:nvSpPr>
        <p:spPr>
          <a:xfrm>
            <a:off x="891300" y="1484575"/>
            <a:ext cx="7377000" cy="1959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Tab</a:t>
            </a:r>
            <a:r>
              <a:rPr lang="en" sz="1200">
                <a:solidFill>
                  <a:schemeClr val="dk1"/>
                </a:solidFill>
                <a:latin typeface="Source Sans 3 Medium"/>
                <a:ea typeface="Source Sans 3 Medium"/>
                <a:cs typeface="Source Sans 3 Medium"/>
                <a:sym typeface="Source Sans 3 Medium"/>
              </a:rPr>
              <a:t>: Tab (or its alias TabItem) is a layout element. Components defined within the Tab will be visible when this tab is selected tab</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a:buChar char="●"/>
            </a:pPr>
            <a:r>
              <a:rPr b="1" lang="en" sz="1200">
                <a:solidFill>
                  <a:schemeClr val="dk1"/>
                </a:solidFill>
                <a:latin typeface="Source Sans 3"/>
                <a:ea typeface="Source Sans 3"/>
                <a:cs typeface="Source Sans 3"/>
                <a:sym typeface="Source Sans 3"/>
              </a:rPr>
              <a:t>Group: </a:t>
            </a:r>
            <a:r>
              <a:rPr lang="en" sz="1200">
                <a:solidFill>
                  <a:schemeClr val="dk1"/>
                </a:solidFill>
                <a:latin typeface="Source Sans 3 Medium"/>
                <a:ea typeface="Source Sans 3 Medium"/>
                <a:cs typeface="Source Sans 3 Medium"/>
                <a:sym typeface="Source Sans 3 Medium"/>
              </a:rPr>
              <a:t>Group is a layout element within Blocks which groups together children so that they do not have any padding or margin between them</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Accordion: </a:t>
            </a:r>
            <a:r>
              <a:rPr lang="en" sz="1200">
                <a:solidFill>
                  <a:schemeClr val="dk1"/>
                </a:solidFill>
                <a:latin typeface="Source Sans 3 Medium"/>
                <a:ea typeface="Source Sans 3 Medium"/>
                <a:cs typeface="Source Sans 3 Medium"/>
                <a:sym typeface="Source Sans 3 Medium"/>
              </a:rPr>
              <a:t>Accordion is a layout element which can be toggled to show/hide the contained content</a:t>
            </a:r>
            <a:endParaRPr sz="1200">
              <a:solidFill>
                <a:schemeClr val="dk1"/>
              </a:solidFill>
              <a:latin typeface="Source Sans 3 Medium"/>
              <a:ea typeface="Source Sans 3 Medium"/>
              <a:cs typeface="Source Sans 3 Medium"/>
              <a:sym typeface="Source Sans 3 Medium"/>
            </a:endParaRPr>
          </a:p>
          <a:p>
            <a:pPr indent="0" lvl="0" marL="0" rtl="0" algn="l">
              <a:lnSpc>
                <a:spcPct val="150000"/>
              </a:lnSpc>
              <a:spcBef>
                <a:spcPts val="1600"/>
              </a:spcBef>
              <a:spcAft>
                <a:spcPts val="1600"/>
              </a:spcAft>
              <a:buNone/>
            </a:pPr>
            <a:r>
              <a:t/>
            </a:r>
            <a:endParaRPr sz="1200">
              <a:solidFill>
                <a:schemeClr val="dk1"/>
              </a:solidFill>
              <a:latin typeface="Source Sans 3 Medium"/>
              <a:ea typeface="Source Sans 3 Medium"/>
              <a:cs typeface="Source Sans 3 Medium"/>
              <a:sym typeface="Source Sans 3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19" name="Shape 2019"/>
        <p:cNvGrpSpPr/>
        <p:nvPr/>
      </p:nvGrpSpPr>
      <p:grpSpPr>
        <a:xfrm>
          <a:off x="0" y="0"/>
          <a:ext cx="0" cy="0"/>
          <a:chOff x="0" y="0"/>
          <a:chExt cx="0" cy="0"/>
        </a:xfrm>
      </p:grpSpPr>
      <p:sp>
        <p:nvSpPr>
          <p:cNvPr id="2020" name="Google Shape;2020;p72"/>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Creating a Real-Time Dashboard from Google Sheets</a:t>
            </a:r>
            <a:endParaRPr b="1">
              <a:latin typeface="Source Sans 3"/>
              <a:ea typeface="Source Sans 3"/>
              <a:cs typeface="Source Sans 3"/>
              <a:sym typeface="Source Sans 3"/>
            </a:endParaRPr>
          </a:p>
          <a:p>
            <a:pPr indent="0" lvl="0" marL="0" rtl="0" algn="l">
              <a:spcBef>
                <a:spcPts val="0"/>
              </a:spcBef>
              <a:spcAft>
                <a:spcPts val="0"/>
              </a:spcAft>
              <a:buNone/>
            </a:pPr>
            <a:r>
              <a:t/>
            </a:r>
            <a:endParaRPr b="1">
              <a:latin typeface="Source Sans 3"/>
              <a:ea typeface="Source Sans 3"/>
              <a:cs typeface="Source Sans 3"/>
              <a:sym typeface="Source Sans 3"/>
            </a:endParaRPr>
          </a:p>
          <a:p>
            <a:pPr indent="0" lvl="0" marL="0" rtl="0" algn="l">
              <a:spcBef>
                <a:spcPts val="0"/>
              </a:spcBef>
              <a:spcAft>
                <a:spcPts val="0"/>
              </a:spcAft>
              <a:buNone/>
            </a:pPr>
            <a:r>
              <a:t/>
            </a:r>
            <a:endParaRPr b="1">
              <a:latin typeface="Source Sans 3"/>
              <a:ea typeface="Source Sans 3"/>
              <a:cs typeface="Source Sans 3"/>
              <a:sym typeface="Source Sans 3"/>
            </a:endParaRPr>
          </a:p>
        </p:txBody>
      </p:sp>
      <p:sp>
        <p:nvSpPr>
          <p:cNvPr id="2021" name="Google Shape;2021;p72"/>
          <p:cNvSpPr txBox="1"/>
          <p:nvPr>
            <p:ph idx="4294967295" type="subTitle"/>
          </p:nvPr>
        </p:nvSpPr>
        <p:spPr>
          <a:xfrm>
            <a:off x="958500" y="1900975"/>
            <a:ext cx="7315200" cy="25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3 Medium"/>
                <a:ea typeface="Source Sans 3 Medium"/>
                <a:cs typeface="Source Sans 3 Medium"/>
                <a:sym typeface="Source Sans 3 Medium"/>
              </a:rPr>
              <a:t>Google Sheets are an easy way to store tabular data in the form of spreadsheets. With Gradio and pandas, it’s easy to read data from public or private Google Sheets and then display the data or plot it. here, we’ll build a small real-time dashboard, one that updates when the data in the Google Sheets updates.</a:t>
            </a:r>
            <a:br>
              <a:rPr lang="en" sz="1200">
                <a:latin typeface="Source Sans 3 Medium"/>
                <a:ea typeface="Source Sans 3 Medium"/>
                <a:cs typeface="Source Sans 3 Medium"/>
                <a:sym typeface="Source Sans 3 Medium"/>
              </a:rPr>
            </a:br>
            <a:endParaRPr sz="1200">
              <a:latin typeface="Source Sans 3 Medium"/>
              <a:ea typeface="Source Sans 3 Medium"/>
              <a:cs typeface="Source Sans 3 Medium"/>
              <a:sym typeface="Source Sans 3 Medium"/>
            </a:endParaRPr>
          </a:p>
          <a:p>
            <a:pPr indent="0" lvl="0" marL="0" rtl="0" algn="l">
              <a:spcBef>
                <a:spcPts val="1600"/>
              </a:spcBef>
              <a:spcAft>
                <a:spcPts val="0"/>
              </a:spcAft>
              <a:buNone/>
            </a:pPr>
            <a:r>
              <a:rPr lang="en" sz="1200">
                <a:latin typeface="Source Sans 3 Medium"/>
                <a:ea typeface="Source Sans 3 Medium"/>
                <a:cs typeface="Source Sans 3 Medium"/>
                <a:sym typeface="Source Sans 3 Medium"/>
              </a:rPr>
              <a:t>Random </a:t>
            </a:r>
            <a:r>
              <a:rPr lang="en" sz="1200">
                <a:latin typeface="Source Sans 3 Medium"/>
                <a:ea typeface="Source Sans 3 Medium"/>
                <a:cs typeface="Source Sans 3 Medium"/>
                <a:sym typeface="Source Sans 3 Medium"/>
              </a:rPr>
              <a:t>public</a:t>
            </a:r>
            <a:r>
              <a:rPr lang="en" sz="1200">
                <a:latin typeface="Source Sans 3 Medium"/>
                <a:ea typeface="Source Sans 3 Medium"/>
                <a:cs typeface="Source Sans 3 Medium"/>
                <a:sym typeface="Source Sans 3 Medium"/>
              </a:rPr>
              <a:t> google sheet for line chart: https://docs.google.com/spreadsheets/d/1UoKzzRzOCt-FXLLqDKLbryEKEgllGAQUEJ5qtmmQwpU/edit#gid=0</a:t>
            </a:r>
            <a:endParaRPr sz="1200">
              <a:latin typeface="Source Sans 3 Medium"/>
              <a:ea typeface="Source Sans 3 Medium"/>
              <a:cs typeface="Source Sans 3 Medium"/>
              <a:sym typeface="Source Sans 3 Medium"/>
            </a:endParaRPr>
          </a:p>
          <a:p>
            <a:pPr indent="0" lvl="0" marL="0" rtl="0" algn="l">
              <a:spcBef>
                <a:spcPts val="1600"/>
              </a:spcBef>
              <a:spcAft>
                <a:spcPts val="0"/>
              </a:spcAft>
              <a:buNone/>
            </a:pPr>
            <a:r>
              <a:t/>
            </a:r>
            <a:endParaRPr sz="1200">
              <a:latin typeface="Source Sans 3 Medium"/>
              <a:ea typeface="Source Sans 3 Medium"/>
              <a:cs typeface="Source Sans 3 Medium"/>
              <a:sym typeface="Source Sans 3 Medium"/>
            </a:endParaRPr>
          </a:p>
          <a:p>
            <a:pPr indent="0" lvl="0" marL="0" rtl="0" algn="l">
              <a:spcBef>
                <a:spcPts val="1600"/>
              </a:spcBef>
              <a:spcAft>
                <a:spcPts val="1600"/>
              </a:spcAft>
              <a:buNone/>
            </a:pPr>
            <a:r>
              <a:t/>
            </a:r>
            <a:endParaRPr sz="1200">
              <a:latin typeface="Source Sans 3 Medium"/>
              <a:ea typeface="Source Sans 3 Medium"/>
              <a:cs typeface="Source Sans 3 Medium"/>
              <a:sym typeface="Source Sans 3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5" name="Shape 2025"/>
        <p:cNvGrpSpPr/>
        <p:nvPr/>
      </p:nvGrpSpPr>
      <p:grpSpPr>
        <a:xfrm>
          <a:off x="0" y="0"/>
          <a:ext cx="0" cy="0"/>
          <a:chOff x="0" y="0"/>
          <a:chExt cx="0" cy="0"/>
        </a:xfrm>
      </p:grpSpPr>
      <p:sp>
        <p:nvSpPr>
          <p:cNvPr id="2026" name="Google Shape;2026;p73"/>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Creating a Real-Time Dashboard from Google Sheets - Demo</a:t>
            </a:r>
            <a:endParaRPr b="1">
              <a:latin typeface="Source Sans 3"/>
              <a:ea typeface="Source Sans 3"/>
              <a:cs typeface="Source Sans 3"/>
              <a:sym typeface="Source Sans 3"/>
            </a:endParaRPr>
          </a:p>
          <a:p>
            <a:pPr indent="0" lvl="0" marL="0" rtl="0" algn="l">
              <a:spcBef>
                <a:spcPts val="0"/>
              </a:spcBef>
              <a:spcAft>
                <a:spcPts val="0"/>
              </a:spcAft>
              <a:buNone/>
            </a:pPr>
            <a:r>
              <a:t/>
            </a:r>
            <a:endParaRPr b="1">
              <a:latin typeface="Source Sans 3"/>
              <a:ea typeface="Source Sans 3"/>
              <a:cs typeface="Source Sans 3"/>
              <a:sym typeface="Source Sans 3"/>
            </a:endParaRPr>
          </a:p>
          <a:p>
            <a:pPr indent="0" lvl="0" marL="0" rtl="0" algn="l">
              <a:spcBef>
                <a:spcPts val="0"/>
              </a:spcBef>
              <a:spcAft>
                <a:spcPts val="0"/>
              </a:spcAft>
              <a:buNone/>
            </a:pPr>
            <a:r>
              <a:t/>
            </a:r>
            <a:endParaRPr b="1">
              <a:latin typeface="Source Sans 3"/>
              <a:ea typeface="Source Sans 3"/>
              <a:cs typeface="Source Sans 3"/>
              <a:sym typeface="Source Sans 3"/>
            </a:endParaRPr>
          </a:p>
        </p:txBody>
      </p:sp>
      <p:pic>
        <p:nvPicPr>
          <p:cNvPr id="2027" name="Google Shape;2027;p73"/>
          <p:cNvPicPr preferRelativeResize="0"/>
          <p:nvPr/>
        </p:nvPicPr>
        <p:blipFill>
          <a:blip r:embed="rId3">
            <a:alphaModFix/>
          </a:blip>
          <a:stretch>
            <a:fillRect/>
          </a:stretch>
        </p:blipFill>
        <p:spPr>
          <a:xfrm>
            <a:off x="1814550" y="1721975"/>
            <a:ext cx="5530501" cy="277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1" name="Shape 2031"/>
        <p:cNvGrpSpPr/>
        <p:nvPr/>
      </p:nvGrpSpPr>
      <p:grpSpPr>
        <a:xfrm>
          <a:off x="0" y="0"/>
          <a:ext cx="0" cy="0"/>
          <a:chOff x="0" y="0"/>
          <a:chExt cx="0" cy="0"/>
        </a:xfrm>
      </p:grpSpPr>
      <p:sp>
        <p:nvSpPr>
          <p:cNvPr id="2032" name="Google Shape;2032;p74"/>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Creating a Real-Time Dashboard from Google Sheets - Demo</a:t>
            </a:r>
            <a:endParaRPr b="1">
              <a:latin typeface="Source Sans 3"/>
              <a:ea typeface="Source Sans 3"/>
              <a:cs typeface="Source Sans 3"/>
              <a:sym typeface="Source Sans 3"/>
            </a:endParaRPr>
          </a:p>
          <a:p>
            <a:pPr indent="0" lvl="0" marL="0" rtl="0" algn="l">
              <a:spcBef>
                <a:spcPts val="0"/>
              </a:spcBef>
              <a:spcAft>
                <a:spcPts val="0"/>
              </a:spcAft>
              <a:buNone/>
            </a:pPr>
            <a:r>
              <a:t/>
            </a:r>
            <a:endParaRPr b="1">
              <a:latin typeface="Source Sans 3"/>
              <a:ea typeface="Source Sans 3"/>
              <a:cs typeface="Source Sans 3"/>
              <a:sym typeface="Source Sans 3"/>
            </a:endParaRPr>
          </a:p>
          <a:p>
            <a:pPr indent="0" lvl="0" marL="0" rtl="0" algn="l">
              <a:spcBef>
                <a:spcPts val="0"/>
              </a:spcBef>
              <a:spcAft>
                <a:spcPts val="0"/>
              </a:spcAft>
              <a:buNone/>
            </a:pPr>
            <a:r>
              <a:t/>
            </a:r>
            <a:endParaRPr b="1">
              <a:latin typeface="Source Sans 3"/>
              <a:ea typeface="Source Sans 3"/>
              <a:cs typeface="Source Sans 3"/>
              <a:sym typeface="Source Sans 3"/>
            </a:endParaRPr>
          </a:p>
        </p:txBody>
      </p:sp>
      <p:pic>
        <p:nvPicPr>
          <p:cNvPr id="2033" name="Google Shape;2033;p74"/>
          <p:cNvPicPr preferRelativeResize="0"/>
          <p:nvPr/>
        </p:nvPicPr>
        <p:blipFill>
          <a:blip r:embed="rId3">
            <a:alphaModFix/>
          </a:blip>
          <a:stretch>
            <a:fillRect/>
          </a:stretch>
        </p:blipFill>
        <p:spPr>
          <a:xfrm>
            <a:off x="1359813" y="1867101"/>
            <a:ext cx="6424376" cy="22729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2037" name="Shape 2037"/>
        <p:cNvGrpSpPr/>
        <p:nvPr/>
      </p:nvGrpSpPr>
      <p:grpSpPr>
        <a:xfrm>
          <a:off x="0" y="0"/>
          <a:ext cx="0" cy="0"/>
          <a:chOff x="0" y="0"/>
          <a:chExt cx="0" cy="0"/>
        </a:xfrm>
      </p:grpSpPr>
      <p:sp>
        <p:nvSpPr>
          <p:cNvPr id="2038" name="Google Shape;2038;p75"/>
          <p:cNvSpPr txBox="1"/>
          <p:nvPr>
            <p:ph idx="2"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Gradio Flexibility </a:t>
            </a:r>
            <a:r>
              <a:rPr b="1" lang="en">
                <a:latin typeface="Source Sans 3"/>
                <a:ea typeface="Source Sans 3"/>
                <a:cs typeface="Source Sans 3"/>
                <a:sym typeface="Source Sans 3"/>
              </a:rPr>
              <a:t> </a:t>
            </a:r>
            <a:endParaRPr b="1">
              <a:latin typeface="Source Sans 3"/>
              <a:ea typeface="Source Sans 3"/>
              <a:cs typeface="Source Sans 3"/>
              <a:sym typeface="Source Sans 3"/>
            </a:endParaRPr>
          </a:p>
        </p:txBody>
      </p:sp>
      <p:sp>
        <p:nvSpPr>
          <p:cNvPr id="2039" name="Google Shape;2039;p75"/>
          <p:cNvSpPr txBox="1"/>
          <p:nvPr/>
        </p:nvSpPr>
        <p:spPr>
          <a:xfrm>
            <a:off x="891300" y="1484575"/>
            <a:ext cx="7377000" cy="1959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Source Sans 3 Medium"/>
              <a:buChar char="●"/>
            </a:pPr>
            <a:r>
              <a:rPr b="1" lang="en" sz="1200">
                <a:solidFill>
                  <a:schemeClr val="dk1"/>
                </a:solidFill>
                <a:latin typeface="Source Sans 3"/>
                <a:ea typeface="Source Sans 3"/>
                <a:cs typeface="Source Sans 3"/>
                <a:sym typeface="Source Sans 3"/>
              </a:rPr>
              <a:t>Cloud based database services like Google BigQuery and Supabase</a:t>
            </a:r>
            <a:endParaRPr b="1" sz="1200">
              <a:solidFill>
                <a:schemeClr val="dk1"/>
              </a:solidFill>
              <a:latin typeface="Source Sans 3"/>
              <a:ea typeface="Source Sans 3"/>
              <a:cs typeface="Source Sans 3"/>
              <a:sym typeface="Source Sans 3"/>
            </a:endParaRPr>
          </a:p>
          <a:p>
            <a:pPr indent="-304800" lvl="0" marL="457200" rtl="0" algn="l">
              <a:lnSpc>
                <a:spcPct val="150000"/>
              </a:lnSpc>
              <a:spcBef>
                <a:spcPts val="0"/>
              </a:spcBef>
              <a:spcAft>
                <a:spcPts val="0"/>
              </a:spcAft>
              <a:buClr>
                <a:schemeClr val="dk1"/>
              </a:buClr>
              <a:buSzPts val="1200"/>
              <a:buFont typeface="Source Sans 3"/>
              <a:buChar char="●"/>
            </a:pPr>
            <a:r>
              <a:rPr b="1" lang="en" sz="1200">
                <a:solidFill>
                  <a:schemeClr val="dk1"/>
                </a:solidFill>
                <a:latin typeface="Source Sans 3"/>
                <a:ea typeface="Source Sans 3"/>
                <a:cs typeface="Source Sans 3"/>
                <a:sym typeface="Source Sans 3"/>
              </a:rPr>
              <a:t>Connect to any database - as long as you can write python code to connect to your data</a:t>
            </a:r>
            <a:endParaRPr b="1" sz="1200">
              <a:solidFill>
                <a:schemeClr val="dk1"/>
              </a:solidFill>
              <a:latin typeface="Source Sans 3"/>
              <a:ea typeface="Source Sans 3"/>
              <a:cs typeface="Source Sans 3"/>
              <a:sym typeface="Source Sans 3"/>
            </a:endParaRPr>
          </a:p>
          <a:p>
            <a:pPr indent="-304800" lvl="0" marL="457200" rtl="0" algn="l">
              <a:lnSpc>
                <a:spcPct val="150000"/>
              </a:lnSpc>
              <a:spcBef>
                <a:spcPts val="0"/>
              </a:spcBef>
              <a:spcAft>
                <a:spcPts val="0"/>
              </a:spcAft>
              <a:buClr>
                <a:schemeClr val="dk1"/>
              </a:buClr>
              <a:buSzPts val="1200"/>
              <a:buFont typeface="Source Sans 3"/>
              <a:buChar char="●"/>
            </a:pPr>
            <a:r>
              <a:rPr b="1" lang="en" sz="1200">
                <a:solidFill>
                  <a:schemeClr val="dk1"/>
                </a:solidFill>
                <a:latin typeface="Source Sans 3"/>
                <a:ea typeface="Source Sans 3"/>
                <a:cs typeface="Source Sans 3"/>
                <a:sym typeface="Source Sans 3"/>
              </a:rPr>
              <a:t>Plot Components for Maps</a:t>
            </a:r>
            <a:endParaRPr b="1" sz="1200">
              <a:solidFill>
                <a:schemeClr val="dk1"/>
              </a:solidFill>
              <a:latin typeface="Source Sans 3"/>
              <a:ea typeface="Source Sans 3"/>
              <a:cs typeface="Source Sans 3"/>
              <a:sym typeface="Source Sans 3"/>
            </a:endParaRPr>
          </a:p>
          <a:p>
            <a:pPr indent="-304800" lvl="0" marL="457200" rtl="0" algn="l">
              <a:lnSpc>
                <a:spcPct val="150000"/>
              </a:lnSpc>
              <a:spcBef>
                <a:spcPts val="0"/>
              </a:spcBef>
              <a:spcAft>
                <a:spcPts val="0"/>
              </a:spcAft>
              <a:buClr>
                <a:schemeClr val="dk1"/>
              </a:buClr>
              <a:buSzPts val="1200"/>
              <a:buFont typeface="Source Sans 3"/>
              <a:buChar char="●"/>
            </a:pPr>
            <a:r>
              <a:rPr b="1" lang="en" sz="1200">
                <a:solidFill>
                  <a:schemeClr val="dk1"/>
                </a:solidFill>
                <a:latin typeface="Source Sans 3"/>
                <a:ea typeface="Source Sans 3"/>
                <a:cs typeface="Source Sans 3"/>
                <a:sym typeface="Source Sans 3"/>
              </a:rPr>
              <a:t>Style the Gradio DataFrame</a:t>
            </a:r>
            <a:endParaRPr b="1" sz="1200">
              <a:solidFill>
                <a:schemeClr val="dk1"/>
              </a:solidFill>
              <a:latin typeface="Source Sans 3"/>
              <a:ea typeface="Source Sans 3"/>
              <a:cs typeface="Source Sans 3"/>
              <a:sym typeface="Source Sans 3"/>
            </a:endParaRPr>
          </a:p>
          <a:p>
            <a:pPr indent="-304800" lvl="0" marL="457200" rtl="0" algn="l">
              <a:lnSpc>
                <a:spcPct val="150000"/>
              </a:lnSpc>
              <a:spcBef>
                <a:spcPts val="0"/>
              </a:spcBef>
              <a:spcAft>
                <a:spcPts val="0"/>
              </a:spcAft>
              <a:buClr>
                <a:schemeClr val="dk1"/>
              </a:buClr>
              <a:buSzPts val="1200"/>
              <a:buFont typeface="Source Sans 3"/>
              <a:buChar char="●"/>
            </a:pPr>
            <a:r>
              <a:rPr b="1" lang="en" sz="1200">
                <a:solidFill>
                  <a:schemeClr val="dk1"/>
                </a:solidFill>
                <a:latin typeface="Source Sans 3"/>
                <a:ea typeface="Source Sans 3"/>
                <a:cs typeface="Source Sans 3"/>
                <a:sym typeface="Source Sans 3"/>
              </a:rPr>
              <a:t>Tabular Workflows </a:t>
            </a:r>
            <a:endParaRPr b="1" sz="1200">
              <a:solidFill>
                <a:schemeClr val="dk1"/>
              </a:solidFill>
              <a:latin typeface="Source Sans 3"/>
              <a:ea typeface="Source Sans 3"/>
              <a:cs typeface="Source Sans 3"/>
              <a:sym typeface="Source Sans 3"/>
            </a:endParaRPr>
          </a:p>
          <a:p>
            <a:pPr indent="0" lvl="0" marL="0" rtl="0" algn="l">
              <a:lnSpc>
                <a:spcPct val="150000"/>
              </a:lnSpc>
              <a:spcBef>
                <a:spcPts val="1600"/>
              </a:spcBef>
              <a:spcAft>
                <a:spcPts val="1600"/>
              </a:spcAft>
              <a:buNone/>
            </a:pPr>
            <a:r>
              <a:t/>
            </a:r>
            <a:endParaRPr sz="1200">
              <a:solidFill>
                <a:schemeClr val="dk1"/>
              </a:solidFill>
              <a:latin typeface="Source Sans 3 Medium"/>
              <a:ea typeface="Source Sans 3 Medium"/>
              <a:cs typeface="Source Sans 3 Medium"/>
              <a:sym typeface="Source Sans 3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2043" name="Shape 2043"/>
        <p:cNvGrpSpPr/>
        <p:nvPr/>
      </p:nvGrpSpPr>
      <p:grpSpPr>
        <a:xfrm>
          <a:off x="0" y="0"/>
          <a:ext cx="0" cy="0"/>
          <a:chOff x="0" y="0"/>
          <a:chExt cx="0" cy="0"/>
        </a:xfrm>
      </p:grpSpPr>
      <p:sp>
        <p:nvSpPr>
          <p:cNvPr id="2044" name="Google Shape;2044;p76"/>
          <p:cNvSpPr txBox="1"/>
          <p:nvPr>
            <p:ph type="title"/>
          </p:nvPr>
        </p:nvSpPr>
        <p:spPr>
          <a:xfrm>
            <a:off x="1828800" y="35025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Connecting to a Database</a:t>
            </a:r>
            <a:endParaRPr b="1">
              <a:latin typeface="Source Sans 3"/>
              <a:ea typeface="Source Sans 3"/>
              <a:cs typeface="Source Sans 3"/>
              <a:sym typeface="Source Sans 3"/>
            </a:endParaRPr>
          </a:p>
        </p:txBody>
      </p:sp>
      <p:sp>
        <p:nvSpPr>
          <p:cNvPr id="2045" name="Google Shape;2045;p76"/>
          <p:cNvSpPr txBox="1"/>
          <p:nvPr/>
        </p:nvSpPr>
        <p:spPr>
          <a:xfrm>
            <a:off x="921225" y="1449000"/>
            <a:ext cx="7062600" cy="267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Gradio can be connected to any type of database.</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Example Code to connect it to a postgres database.</a:t>
            </a:r>
            <a:endParaRPr>
              <a:solidFill>
                <a:schemeClr val="dk1"/>
              </a:solidFill>
              <a:latin typeface="Lato"/>
              <a:ea typeface="Lato"/>
              <a:cs typeface="Lato"/>
              <a:sym typeface="Lato"/>
            </a:endParaRPr>
          </a:p>
        </p:txBody>
      </p:sp>
      <p:pic>
        <p:nvPicPr>
          <p:cNvPr id="2046" name="Google Shape;2046;p76"/>
          <p:cNvPicPr preferRelativeResize="0"/>
          <p:nvPr/>
        </p:nvPicPr>
        <p:blipFill>
          <a:blip r:embed="rId3">
            <a:alphaModFix/>
          </a:blip>
          <a:stretch>
            <a:fillRect/>
          </a:stretch>
        </p:blipFill>
        <p:spPr>
          <a:xfrm>
            <a:off x="1459225" y="2207100"/>
            <a:ext cx="4298449" cy="248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1" name="Shape 1861"/>
        <p:cNvGrpSpPr/>
        <p:nvPr/>
      </p:nvGrpSpPr>
      <p:grpSpPr>
        <a:xfrm>
          <a:off x="0" y="0"/>
          <a:ext cx="0" cy="0"/>
          <a:chOff x="0" y="0"/>
          <a:chExt cx="0" cy="0"/>
        </a:xfrm>
      </p:grpSpPr>
      <p:sp>
        <p:nvSpPr>
          <p:cNvPr id="1862" name="Google Shape;1862;p50"/>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Life of a Data Scientist </a:t>
            </a:r>
            <a:endParaRPr b="1">
              <a:latin typeface="Source Sans 3"/>
              <a:ea typeface="Source Sans 3"/>
              <a:cs typeface="Source Sans 3"/>
              <a:sym typeface="Source Sans 3"/>
            </a:endParaRPr>
          </a:p>
        </p:txBody>
      </p:sp>
      <p:sp>
        <p:nvSpPr>
          <p:cNvPr id="1863" name="Google Shape;1863;p50"/>
          <p:cNvSpPr txBox="1"/>
          <p:nvPr>
            <p:ph idx="5" type="subTitle"/>
          </p:nvPr>
        </p:nvSpPr>
        <p:spPr>
          <a:xfrm>
            <a:off x="1039575" y="1226600"/>
            <a:ext cx="7315200" cy="34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Source Sans 3 Medium"/>
                <a:ea typeface="Source Sans 3 Medium"/>
                <a:cs typeface="Source Sans 3 Medium"/>
                <a:sym typeface="Source Sans 3 Medium"/>
              </a:rPr>
              <a:t>The chief responsibility of a data scientist is to develop solutions using machine learning models for various business problems.</a:t>
            </a:r>
            <a:endParaRPr sz="1100">
              <a:latin typeface="Source Sans 3 Medium"/>
              <a:ea typeface="Source Sans 3 Medium"/>
              <a:cs typeface="Source Sans 3 Medium"/>
              <a:sym typeface="Source Sans 3 Medium"/>
            </a:endParaRPr>
          </a:p>
          <a:p>
            <a:pPr indent="0" lvl="0" marL="0" rtl="0" algn="l">
              <a:spcBef>
                <a:spcPts val="0"/>
              </a:spcBef>
              <a:spcAft>
                <a:spcPts val="0"/>
              </a:spcAft>
              <a:buNone/>
            </a:pPr>
            <a:r>
              <a:t/>
            </a:r>
            <a:endParaRPr sz="1100">
              <a:latin typeface="Source Sans 3 Medium"/>
              <a:ea typeface="Source Sans 3 Medium"/>
              <a:cs typeface="Source Sans 3 Medium"/>
              <a:sym typeface="Source Sans 3 Medium"/>
            </a:endParaRPr>
          </a:p>
          <a:p>
            <a:pPr indent="-298450" lvl="0" marL="457200" rtl="0" algn="l">
              <a:lnSpc>
                <a:spcPct val="150000"/>
              </a:lnSpc>
              <a:spcBef>
                <a:spcPts val="0"/>
              </a:spcBef>
              <a:spcAft>
                <a:spcPts val="0"/>
              </a:spcAft>
              <a:buClr>
                <a:schemeClr val="dk1"/>
              </a:buClr>
              <a:buSzPts val="1100"/>
              <a:buFont typeface="Source Sans 3 Medium"/>
              <a:buAutoNum type="arabicPeriod"/>
            </a:pPr>
            <a:r>
              <a:rPr lang="en" sz="1100">
                <a:latin typeface="Source Sans 3 Medium"/>
                <a:ea typeface="Source Sans 3 Medium"/>
                <a:cs typeface="Source Sans 3 Medium"/>
                <a:sym typeface="Source Sans 3 Medium"/>
              </a:rPr>
              <a:t>90% of the time cleaning and understanding data</a:t>
            </a:r>
            <a:endParaRPr sz="1100">
              <a:latin typeface="Source Sans 3 Medium"/>
              <a:ea typeface="Source Sans 3 Medium"/>
              <a:cs typeface="Source Sans 3 Medium"/>
              <a:sym typeface="Source Sans 3 Medium"/>
            </a:endParaRPr>
          </a:p>
          <a:p>
            <a:pPr indent="-298450" lvl="0" marL="457200" rtl="0" algn="l">
              <a:lnSpc>
                <a:spcPct val="150000"/>
              </a:lnSpc>
              <a:spcBef>
                <a:spcPts val="0"/>
              </a:spcBef>
              <a:spcAft>
                <a:spcPts val="0"/>
              </a:spcAft>
              <a:buClr>
                <a:schemeClr val="dk1"/>
              </a:buClr>
              <a:buSzPts val="1100"/>
              <a:buFont typeface="Source Sans 3 Medium"/>
              <a:buAutoNum type="arabicPeriod"/>
            </a:pPr>
            <a:r>
              <a:rPr lang="en" sz="1100">
                <a:latin typeface="Source Sans 3 Medium"/>
                <a:ea typeface="Source Sans 3 Medium"/>
                <a:cs typeface="Source Sans 3 Medium"/>
                <a:sym typeface="Source Sans 3 Medium"/>
              </a:rPr>
              <a:t>10% of the time demoing machine learning models</a:t>
            </a:r>
            <a:endParaRPr sz="1100">
              <a:latin typeface="Source Sans 3 Medium"/>
              <a:ea typeface="Source Sans 3 Medium"/>
              <a:cs typeface="Source Sans 3 Medium"/>
              <a:sym typeface="Source Sans 3 Medium"/>
            </a:endParaRPr>
          </a:p>
          <a:p>
            <a:pPr indent="0" lvl="0" marL="0" rtl="0" algn="l">
              <a:lnSpc>
                <a:spcPct val="150000"/>
              </a:lnSpc>
              <a:spcBef>
                <a:spcPts val="1600"/>
              </a:spcBef>
              <a:spcAft>
                <a:spcPts val="0"/>
              </a:spcAft>
              <a:buNone/>
            </a:pPr>
            <a:r>
              <a:rPr lang="en" sz="1100">
                <a:latin typeface="Source Sans 3 Medium"/>
                <a:ea typeface="Source Sans 3 Medium"/>
                <a:cs typeface="Source Sans 3 Medium"/>
                <a:sym typeface="Source Sans 3 Medium"/>
              </a:rPr>
              <a:t>During the lifecycle of a machine learning project, data scientists have to overcome different challenges related to the nature of the problem, and many times most of the models developed never see the light of the day. </a:t>
            </a:r>
            <a:endParaRPr sz="1100">
              <a:latin typeface="Source Sans 3 Medium"/>
              <a:ea typeface="Source Sans 3 Medium"/>
              <a:cs typeface="Source Sans 3 Medium"/>
              <a:sym typeface="Source Sans 3 Medium"/>
            </a:endParaRPr>
          </a:p>
          <a:p>
            <a:pPr indent="0" lvl="0" marL="0" rtl="0" algn="l">
              <a:lnSpc>
                <a:spcPct val="150000"/>
              </a:lnSpc>
              <a:spcBef>
                <a:spcPts val="1600"/>
              </a:spcBef>
              <a:spcAft>
                <a:spcPts val="0"/>
              </a:spcAft>
              <a:buNone/>
            </a:pPr>
            <a:r>
              <a:rPr lang="en" sz="1100">
                <a:latin typeface="Source Sans 3 Medium"/>
                <a:ea typeface="Source Sans 3 Medium"/>
                <a:cs typeface="Source Sans 3 Medium"/>
                <a:sym typeface="Source Sans 3 Medium"/>
              </a:rPr>
              <a:t>Additionally, data scientists often lack web development skills, making it hard to prepare models for production use. This gap hinders stakeholders and managers from understanding the project's progress, as it can take weeks or months to present a model in a user-friendly application form. </a:t>
            </a:r>
            <a:endParaRPr sz="1100">
              <a:latin typeface="Source Sans 3 Medium"/>
              <a:ea typeface="Source Sans 3 Medium"/>
              <a:cs typeface="Source Sans 3 Medium"/>
              <a:sym typeface="Source Sans 3 Medium"/>
            </a:endParaRPr>
          </a:p>
          <a:p>
            <a:pPr indent="0" lvl="0" marL="0" rtl="0" algn="l">
              <a:lnSpc>
                <a:spcPct val="150000"/>
              </a:lnSpc>
              <a:spcBef>
                <a:spcPts val="1600"/>
              </a:spcBef>
              <a:spcAft>
                <a:spcPts val="0"/>
              </a:spcAft>
              <a:buNone/>
            </a:pPr>
            <a:r>
              <a:rPr lang="en" sz="1100">
                <a:latin typeface="Source Sans 3 Medium"/>
                <a:ea typeface="Source Sans 3 Medium"/>
                <a:cs typeface="Source Sans 3 Medium"/>
                <a:sym typeface="Source Sans 3 Medium"/>
              </a:rPr>
              <a:t>Gradio can add value to users by making the intermediate outputs of points 1 and 2 easier to share</a:t>
            </a:r>
            <a:endParaRPr sz="1100">
              <a:latin typeface="Source Sans 3 Medium"/>
              <a:ea typeface="Source Sans 3 Medium"/>
              <a:cs typeface="Source Sans 3 Medium"/>
              <a:sym typeface="Source Sans 3 Medium"/>
            </a:endParaRPr>
          </a:p>
          <a:p>
            <a:pPr indent="0" lvl="0" marL="0" rtl="0" algn="l">
              <a:spcBef>
                <a:spcPts val="1600"/>
              </a:spcBef>
              <a:spcAft>
                <a:spcPts val="0"/>
              </a:spcAft>
              <a:buNone/>
            </a:pPr>
            <a:r>
              <a:t/>
            </a:r>
            <a:endParaRPr sz="1100">
              <a:latin typeface="Source Sans 3 Medium"/>
              <a:ea typeface="Source Sans 3 Medium"/>
              <a:cs typeface="Source Sans 3 Medium"/>
              <a:sym typeface="Source Sans 3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77"/>
          <p:cNvSpPr txBox="1"/>
          <p:nvPr>
            <p:ph idx="2" type="title"/>
          </p:nvPr>
        </p:nvSpPr>
        <p:spPr>
          <a:xfrm>
            <a:off x="194552" y="497550"/>
            <a:ext cx="84900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Creating a GUI for Linear Regression Model</a:t>
            </a:r>
            <a:endParaRPr sz="2600"/>
          </a:p>
        </p:txBody>
      </p:sp>
      <p:pic>
        <p:nvPicPr>
          <p:cNvPr id="2052" name="Google Shape;2052;p77"/>
          <p:cNvPicPr preferRelativeResize="0"/>
          <p:nvPr/>
        </p:nvPicPr>
        <p:blipFill>
          <a:blip r:embed="rId3">
            <a:alphaModFix/>
          </a:blip>
          <a:stretch>
            <a:fillRect/>
          </a:stretch>
        </p:blipFill>
        <p:spPr>
          <a:xfrm>
            <a:off x="2146300" y="1852025"/>
            <a:ext cx="4586525" cy="2402476"/>
          </a:xfrm>
          <a:prstGeom prst="rect">
            <a:avLst/>
          </a:prstGeom>
          <a:noFill/>
          <a:ln>
            <a:noFill/>
          </a:ln>
        </p:spPr>
      </p:pic>
      <p:sp>
        <p:nvSpPr>
          <p:cNvPr id="2053" name="Google Shape;2053;p77"/>
          <p:cNvSpPr txBox="1"/>
          <p:nvPr/>
        </p:nvSpPr>
        <p:spPr>
          <a:xfrm>
            <a:off x="345450" y="1237900"/>
            <a:ext cx="69381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Predicting the Score of an student based on the number of hours they study </a:t>
            </a:r>
            <a:endParaRPr>
              <a:solidFill>
                <a:schemeClr val="dk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78"/>
          <p:cNvSpPr txBox="1"/>
          <p:nvPr>
            <p:ph idx="2" type="title"/>
          </p:nvPr>
        </p:nvSpPr>
        <p:spPr>
          <a:xfrm>
            <a:off x="194552" y="497550"/>
            <a:ext cx="84900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Creating a GUI for Linear Regression Model</a:t>
            </a:r>
            <a:endParaRPr sz="2600"/>
          </a:p>
        </p:txBody>
      </p:sp>
      <p:pic>
        <p:nvPicPr>
          <p:cNvPr id="2059" name="Google Shape;2059;p78"/>
          <p:cNvPicPr preferRelativeResize="0"/>
          <p:nvPr/>
        </p:nvPicPr>
        <p:blipFill>
          <a:blip r:embed="rId3">
            <a:alphaModFix/>
          </a:blip>
          <a:stretch>
            <a:fillRect/>
          </a:stretch>
        </p:blipFill>
        <p:spPr>
          <a:xfrm>
            <a:off x="4332025" y="1838138"/>
            <a:ext cx="4271349" cy="2515025"/>
          </a:xfrm>
          <a:prstGeom prst="rect">
            <a:avLst/>
          </a:prstGeom>
          <a:noFill/>
          <a:ln>
            <a:noFill/>
          </a:ln>
        </p:spPr>
      </p:pic>
      <p:pic>
        <p:nvPicPr>
          <p:cNvPr id="2060" name="Google Shape;2060;p78"/>
          <p:cNvPicPr preferRelativeResize="0"/>
          <p:nvPr/>
        </p:nvPicPr>
        <p:blipFill>
          <a:blip r:embed="rId4">
            <a:alphaModFix/>
          </a:blip>
          <a:stretch>
            <a:fillRect/>
          </a:stretch>
        </p:blipFill>
        <p:spPr>
          <a:xfrm>
            <a:off x="1288937" y="1792900"/>
            <a:ext cx="2696575" cy="2748750"/>
          </a:xfrm>
          <a:prstGeom prst="rect">
            <a:avLst/>
          </a:prstGeom>
          <a:noFill/>
          <a:ln>
            <a:noFill/>
          </a:ln>
        </p:spPr>
      </p:pic>
      <p:sp>
        <p:nvSpPr>
          <p:cNvPr id="2061" name="Google Shape;2061;p78"/>
          <p:cNvSpPr txBox="1"/>
          <p:nvPr/>
        </p:nvSpPr>
        <p:spPr>
          <a:xfrm>
            <a:off x="4750050" y="1544975"/>
            <a:ext cx="3435300" cy="2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sp>
        <p:nvSpPr>
          <p:cNvPr id="2062" name="Google Shape;2062;p78"/>
          <p:cNvSpPr txBox="1"/>
          <p:nvPr/>
        </p:nvSpPr>
        <p:spPr>
          <a:xfrm>
            <a:off x="1101825" y="1412075"/>
            <a:ext cx="30708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Linear Regression Model</a:t>
            </a:r>
            <a:endParaRPr>
              <a:solidFill>
                <a:schemeClr val="dk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66" name="Shape 2066"/>
        <p:cNvGrpSpPr/>
        <p:nvPr/>
      </p:nvGrpSpPr>
      <p:grpSpPr>
        <a:xfrm>
          <a:off x="0" y="0"/>
          <a:ext cx="0" cy="0"/>
          <a:chOff x="0" y="0"/>
          <a:chExt cx="0" cy="0"/>
        </a:xfrm>
      </p:grpSpPr>
      <p:sp>
        <p:nvSpPr>
          <p:cNvPr id="2067" name="Google Shape;2067;p79"/>
          <p:cNvSpPr txBox="1"/>
          <p:nvPr>
            <p:ph idx="1" type="subTitle"/>
          </p:nvPr>
        </p:nvSpPr>
        <p:spPr>
          <a:xfrm>
            <a:off x="914400" y="2286705"/>
            <a:ext cx="3651600" cy="12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 you have any questions?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2068" name="Google Shape;2068;p79"/>
          <p:cNvSpPr txBox="1"/>
          <p:nvPr>
            <p:ph type="ctrTitle"/>
          </p:nvPr>
        </p:nvSpPr>
        <p:spPr>
          <a:xfrm>
            <a:off x="798275" y="1126900"/>
            <a:ext cx="3767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7" name="Shape 1867"/>
        <p:cNvGrpSpPr/>
        <p:nvPr/>
      </p:nvGrpSpPr>
      <p:grpSpPr>
        <a:xfrm>
          <a:off x="0" y="0"/>
          <a:ext cx="0" cy="0"/>
          <a:chOff x="0" y="0"/>
          <a:chExt cx="0" cy="0"/>
        </a:xfrm>
      </p:grpSpPr>
      <p:sp>
        <p:nvSpPr>
          <p:cNvPr id="1868" name="Google Shape;1868;p51"/>
          <p:cNvSpPr txBox="1"/>
          <p:nvPr>
            <p:ph type="title"/>
          </p:nvPr>
        </p:nvSpPr>
        <p:spPr>
          <a:xfrm>
            <a:off x="914408" y="1355625"/>
            <a:ext cx="73152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02D37"/>
                </a:solidFill>
                <a:latin typeface="Source Sans 3"/>
                <a:ea typeface="Source Sans 3"/>
                <a:cs typeface="Source Sans 3"/>
                <a:sym typeface="Source Sans 3"/>
              </a:rPr>
              <a:t>Introduction</a:t>
            </a:r>
            <a:endParaRPr b="1">
              <a:solidFill>
                <a:srgbClr val="202D37"/>
              </a:solidFill>
              <a:latin typeface="Source Sans 3"/>
              <a:ea typeface="Source Sans 3"/>
              <a:cs typeface="Source Sans 3"/>
              <a:sym typeface="Source Sans 3"/>
            </a:endParaRPr>
          </a:p>
        </p:txBody>
      </p:sp>
      <p:sp>
        <p:nvSpPr>
          <p:cNvPr id="1869" name="Google Shape;1869;p51"/>
          <p:cNvSpPr/>
          <p:nvPr/>
        </p:nvSpPr>
        <p:spPr>
          <a:xfrm>
            <a:off x="3624218" y="5288087"/>
            <a:ext cx="44358" cy="57939"/>
          </a:xfrm>
          <a:custGeom>
            <a:rect b="b" l="l" r="r" t="t"/>
            <a:pathLst>
              <a:path extrusionOk="0" h="930" w="712">
                <a:moveTo>
                  <a:pt x="212" y="0"/>
                </a:moveTo>
                <a:lnTo>
                  <a:pt x="0" y="217"/>
                </a:lnTo>
                <a:lnTo>
                  <a:pt x="712" y="929"/>
                </a:lnTo>
                <a:cubicBezTo>
                  <a:pt x="697" y="770"/>
                  <a:pt x="684" y="613"/>
                  <a:pt x="669" y="453"/>
                </a:cubicBezTo>
                <a:lnTo>
                  <a:pt x="212"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1"/>
          <p:cNvSpPr/>
          <p:nvPr/>
        </p:nvSpPr>
        <p:spPr>
          <a:xfrm>
            <a:off x="3621788" y="5285720"/>
            <a:ext cx="15637" cy="15949"/>
          </a:xfrm>
          <a:custGeom>
            <a:rect b="b" l="l" r="r" t="t"/>
            <a:pathLst>
              <a:path extrusionOk="0" h="256" w="251">
                <a:moveTo>
                  <a:pt x="213" y="1"/>
                </a:moveTo>
                <a:lnTo>
                  <a:pt x="1" y="218"/>
                </a:lnTo>
                <a:lnTo>
                  <a:pt x="39" y="255"/>
                </a:lnTo>
                <a:lnTo>
                  <a:pt x="251" y="38"/>
                </a:lnTo>
                <a:lnTo>
                  <a:pt x="213"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1"/>
          <p:cNvSpPr/>
          <p:nvPr/>
        </p:nvSpPr>
        <p:spPr>
          <a:xfrm>
            <a:off x="3619483" y="5283414"/>
            <a:ext cx="15637" cy="15886"/>
          </a:xfrm>
          <a:custGeom>
            <a:rect b="b" l="l" r="r" t="t"/>
            <a:pathLst>
              <a:path extrusionOk="0" h="255" w="251">
                <a:moveTo>
                  <a:pt x="213" y="0"/>
                </a:moveTo>
                <a:lnTo>
                  <a:pt x="0" y="216"/>
                </a:lnTo>
                <a:lnTo>
                  <a:pt x="38" y="255"/>
                </a:lnTo>
                <a:lnTo>
                  <a:pt x="250" y="38"/>
                </a:lnTo>
                <a:lnTo>
                  <a:pt x="2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1"/>
          <p:cNvSpPr/>
          <p:nvPr/>
        </p:nvSpPr>
        <p:spPr>
          <a:xfrm>
            <a:off x="2278548" y="5288087"/>
            <a:ext cx="335672" cy="324396"/>
          </a:xfrm>
          <a:custGeom>
            <a:rect b="b" l="l" r="r" t="t"/>
            <a:pathLst>
              <a:path extrusionOk="0" h="5207" w="5388">
                <a:moveTo>
                  <a:pt x="218" y="0"/>
                </a:moveTo>
                <a:lnTo>
                  <a:pt x="1" y="217"/>
                </a:lnTo>
                <a:lnTo>
                  <a:pt x="4995" y="5206"/>
                </a:lnTo>
                <a:cubicBezTo>
                  <a:pt x="5122" y="5193"/>
                  <a:pt x="5255" y="5178"/>
                  <a:pt x="5387" y="5169"/>
                </a:cubicBezTo>
                <a:lnTo>
                  <a:pt x="218"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1"/>
          <p:cNvSpPr/>
          <p:nvPr/>
        </p:nvSpPr>
        <p:spPr>
          <a:xfrm>
            <a:off x="2276243" y="5299239"/>
            <a:ext cx="62" cy="62"/>
          </a:xfrm>
          <a:custGeom>
            <a:rect b="b" l="l" r="r" t="t"/>
            <a:pathLst>
              <a:path extrusionOk="0" h="1" w="1">
                <a:moveTo>
                  <a:pt x="0" y="1"/>
                </a:move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1"/>
          <p:cNvSpPr/>
          <p:nvPr/>
        </p:nvSpPr>
        <p:spPr>
          <a:xfrm>
            <a:off x="2276243" y="5299239"/>
            <a:ext cx="2367" cy="2430"/>
          </a:xfrm>
          <a:custGeom>
            <a:rect b="b" l="l" r="r" t="t"/>
            <a:pathLst>
              <a:path extrusionOk="0" h="39" w="38">
                <a:moveTo>
                  <a:pt x="38" y="38"/>
                </a:moveTo>
                <a:lnTo>
                  <a:pt x="38" y="38"/>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1"/>
          <p:cNvSpPr/>
          <p:nvPr/>
        </p:nvSpPr>
        <p:spPr>
          <a:xfrm>
            <a:off x="2276243" y="5285720"/>
            <a:ext cx="15949" cy="15949"/>
          </a:xfrm>
          <a:custGeom>
            <a:rect b="b" l="l" r="r" t="t"/>
            <a:pathLst>
              <a:path extrusionOk="0" h="256" w="256">
                <a:moveTo>
                  <a:pt x="218" y="1"/>
                </a:moveTo>
                <a:lnTo>
                  <a:pt x="0" y="218"/>
                </a:lnTo>
                <a:lnTo>
                  <a:pt x="38" y="255"/>
                </a:lnTo>
                <a:lnTo>
                  <a:pt x="255" y="38"/>
                </a:lnTo>
                <a:lnTo>
                  <a:pt x="21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1"/>
          <p:cNvSpPr/>
          <p:nvPr/>
        </p:nvSpPr>
        <p:spPr>
          <a:xfrm>
            <a:off x="2273938" y="5296871"/>
            <a:ext cx="2367" cy="2430"/>
          </a:xfrm>
          <a:custGeom>
            <a:rect b="b" l="l" r="r" t="t"/>
            <a:pathLst>
              <a:path extrusionOk="0" h="39" w="38">
                <a:moveTo>
                  <a:pt x="0" y="0"/>
                </a:moveTo>
                <a:lnTo>
                  <a:pt x="0" y="0"/>
                </a:lnTo>
                <a:lnTo>
                  <a:pt x="37" y="39"/>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1"/>
          <p:cNvSpPr/>
          <p:nvPr/>
        </p:nvSpPr>
        <p:spPr>
          <a:xfrm>
            <a:off x="2273938" y="5283414"/>
            <a:ext cx="15887" cy="15886"/>
          </a:xfrm>
          <a:custGeom>
            <a:rect b="b" l="l" r="r" t="t"/>
            <a:pathLst>
              <a:path extrusionOk="0" h="255" w="255">
                <a:moveTo>
                  <a:pt x="216" y="0"/>
                </a:moveTo>
                <a:lnTo>
                  <a:pt x="0" y="216"/>
                </a:lnTo>
                <a:lnTo>
                  <a:pt x="37" y="255"/>
                </a:lnTo>
                <a:lnTo>
                  <a:pt x="255" y="38"/>
                </a:lnTo>
                <a:lnTo>
                  <a:pt x="216"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1"/>
          <p:cNvSpPr/>
          <p:nvPr/>
        </p:nvSpPr>
        <p:spPr>
          <a:xfrm>
            <a:off x="930946" y="5299239"/>
            <a:ext cx="2430" cy="2430"/>
          </a:xfrm>
          <a:custGeom>
            <a:rect b="b" l="l" r="r" t="t"/>
            <a:pathLst>
              <a:path extrusionOk="0" h="39" w="39">
                <a:moveTo>
                  <a:pt x="1" y="1"/>
                </a:moveTo>
                <a:lnTo>
                  <a:pt x="38" y="38"/>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1"/>
          <p:cNvSpPr/>
          <p:nvPr/>
        </p:nvSpPr>
        <p:spPr>
          <a:xfrm>
            <a:off x="930946" y="5285720"/>
            <a:ext cx="15949" cy="15949"/>
          </a:xfrm>
          <a:custGeom>
            <a:rect b="b" l="l" r="r" t="t"/>
            <a:pathLst>
              <a:path extrusionOk="0" h="256" w="256">
                <a:moveTo>
                  <a:pt x="218" y="1"/>
                </a:moveTo>
                <a:lnTo>
                  <a:pt x="1" y="218"/>
                </a:lnTo>
                <a:lnTo>
                  <a:pt x="38" y="255"/>
                </a:lnTo>
                <a:lnTo>
                  <a:pt x="255" y="38"/>
                </a:lnTo>
                <a:lnTo>
                  <a:pt x="21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1"/>
          <p:cNvSpPr/>
          <p:nvPr/>
        </p:nvSpPr>
        <p:spPr>
          <a:xfrm>
            <a:off x="928641" y="5296871"/>
            <a:ext cx="2367" cy="2430"/>
          </a:xfrm>
          <a:custGeom>
            <a:rect b="b" l="l" r="r" t="t"/>
            <a:pathLst>
              <a:path extrusionOk="0" h="39" w="38">
                <a:moveTo>
                  <a:pt x="0" y="0"/>
                </a:moveTo>
                <a:lnTo>
                  <a:pt x="38" y="39"/>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1"/>
          <p:cNvSpPr/>
          <p:nvPr/>
        </p:nvSpPr>
        <p:spPr>
          <a:xfrm>
            <a:off x="928641" y="5283414"/>
            <a:ext cx="15949" cy="15886"/>
          </a:xfrm>
          <a:custGeom>
            <a:rect b="b" l="l" r="r" t="t"/>
            <a:pathLst>
              <a:path extrusionOk="0" h="255" w="256">
                <a:moveTo>
                  <a:pt x="217" y="0"/>
                </a:moveTo>
                <a:lnTo>
                  <a:pt x="0" y="216"/>
                </a:lnTo>
                <a:lnTo>
                  <a:pt x="38" y="255"/>
                </a:lnTo>
                <a:lnTo>
                  <a:pt x="255" y="38"/>
                </a:lnTo>
                <a:lnTo>
                  <a:pt x="217"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1"/>
          <p:cNvSpPr txBox="1"/>
          <p:nvPr>
            <p:ph idx="4294967295" type="subTitle"/>
          </p:nvPr>
        </p:nvSpPr>
        <p:spPr>
          <a:xfrm>
            <a:off x="914400" y="2124325"/>
            <a:ext cx="7315200" cy="1203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300">
                <a:solidFill>
                  <a:srgbClr val="202D37"/>
                </a:solidFill>
                <a:latin typeface="Source Sans 3"/>
                <a:ea typeface="Source Sans 3"/>
                <a:cs typeface="Source Sans 3"/>
                <a:sym typeface="Source Sans 3"/>
              </a:rPr>
              <a:t>Gradio is a Python library that's free and open-source, designed for the swift creation of demos or web applications for machine learning models, APIs, or any Python function. It features easy sharing capabilities, enabling you to distribute a link to your demo or web app in mere seconds through Gradio's sharing options, all without requiring knowledge of JavaScript, CSS, or web hosting.</a:t>
            </a:r>
            <a:endParaRPr sz="1300">
              <a:solidFill>
                <a:srgbClr val="202D37"/>
              </a:solidFill>
              <a:latin typeface="Source Sans 3"/>
              <a:ea typeface="Source Sans 3"/>
              <a:cs typeface="Source Sans 3"/>
              <a:sym typeface="Source Sans 3"/>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86" name="Shape 1886"/>
        <p:cNvGrpSpPr/>
        <p:nvPr/>
      </p:nvGrpSpPr>
      <p:grpSpPr>
        <a:xfrm>
          <a:off x="0" y="0"/>
          <a:ext cx="0" cy="0"/>
          <a:chOff x="0" y="0"/>
          <a:chExt cx="0" cy="0"/>
        </a:xfrm>
      </p:grpSpPr>
      <p:sp>
        <p:nvSpPr>
          <p:cNvPr id="1887" name="Google Shape;1887;p52"/>
          <p:cNvSpPr txBox="1"/>
          <p:nvPr>
            <p:ph type="ctrTitle"/>
          </p:nvPr>
        </p:nvSpPr>
        <p:spPr>
          <a:xfrm flipH="1">
            <a:off x="922050" y="2201725"/>
            <a:ext cx="7299900" cy="5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rgbClr val="202D37"/>
                </a:solidFill>
                <a:latin typeface="Source Sans 3"/>
                <a:ea typeface="Source Sans 3"/>
                <a:cs typeface="Source Sans 3"/>
                <a:sym typeface="Source Sans 3"/>
              </a:rPr>
              <a:t>What can gradio create?</a:t>
            </a:r>
            <a:endParaRPr b="1" sz="2900">
              <a:solidFill>
                <a:srgbClr val="202D37"/>
              </a:solidFill>
              <a:latin typeface="Source Sans 3"/>
              <a:ea typeface="Source Sans 3"/>
              <a:cs typeface="Source Sans 3"/>
              <a:sym typeface="Source Sans 3"/>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1" name="Shape 1891"/>
        <p:cNvGrpSpPr/>
        <p:nvPr/>
      </p:nvGrpSpPr>
      <p:grpSpPr>
        <a:xfrm>
          <a:off x="0" y="0"/>
          <a:ext cx="0" cy="0"/>
          <a:chOff x="0" y="0"/>
          <a:chExt cx="0" cy="0"/>
        </a:xfrm>
      </p:grpSpPr>
      <p:pic>
        <p:nvPicPr>
          <p:cNvPr id="1892" name="Google Shape;1892;p53"/>
          <p:cNvPicPr preferRelativeResize="0"/>
          <p:nvPr/>
        </p:nvPicPr>
        <p:blipFill>
          <a:blip r:embed="rId3">
            <a:alphaModFix/>
          </a:blip>
          <a:stretch>
            <a:fillRect/>
          </a:stretch>
        </p:blipFill>
        <p:spPr>
          <a:xfrm>
            <a:off x="1589763" y="1260921"/>
            <a:ext cx="5816600" cy="999900"/>
          </a:xfrm>
          <a:prstGeom prst="rect">
            <a:avLst/>
          </a:prstGeom>
          <a:noFill/>
          <a:ln>
            <a:noFill/>
          </a:ln>
        </p:spPr>
      </p:pic>
      <p:pic>
        <p:nvPicPr>
          <p:cNvPr id="1893" name="Google Shape;1893;p53"/>
          <p:cNvPicPr preferRelativeResize="0"/>
          <p:nvPr/>
        </p:nvPicPr>
        <p:blipFill>
          <a:blip r:embed="rId4">
            <a:alphaModFix/>
          </a:blip>
          <a:stretch>
            <a:fillRect/>
          </a:stretch>
        </p:blipFill>
        <p:spPr>
          <a:xfrm>
            <a:off x="1663713" y="3127550"/>
            <a:ext cx="5668724" cy="1154150"/>
          </a:xfrm>
          <a:prstGeom prst="rect">
            <a:avLst/>
          </a:prstGeom>
          <a:noFill/>
          <a:ln>
            <a:noFill/>
          </a:ln>
        </p:spPr>
      </p:pic>
      <p:sp>
        <p:nvSpPr>
          <p:cNvPr id="1894" name="Google Shape;1894;p53"/>
          <p:cNvSpPr txBox="1"/>
          <p:nvPr>
            <p:ph idx="4294967295" type="subTitle"/>
          </p:nvPr>
        </p:nvSpPr>
        <p:spPr>
          <a:xfrm>
            <a:off x="1589775" y="813625"/>
            <a:ext cx="5816700" cy="447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300">
                <a:solidFill>
                  <a:srgbClr val="202D37"/>
                </a:solidFill>
                <a:latin typeface="Source Sans 3"/>
                <a:ea typeface="Source Sans 3"/>
                <a:cs typeface="Source Sans 3"/>
                <a:sym typeface="Source Sans 3"/>
              </a:rPr>
              <a:t>Interfaces(web-based GUI)</a:t>
            </a:r>
            <a:endParaRPr sz="1300">
              <a:solidFill>
                <a:srgbClr val="202D37"/>
              </a:solidFill>
              <a:latin typeface="Source Sans 3"/>
              <a:ea typeface="Source Sans 3"/>
              <a:cs typeface="Source Sans 3"/>
              <a:sym typeface="Source Sans 3"/>
            </a:endParaRPr>
          </a:p>
        </p:txBody>
      </p:sp>
      <p:sp>
        <p:nvSpPr>
          <p:cNvPr id="1895" name="Google Shape;1895;p53"/>
          <p:cNvSpPr txBox="1"/>
          <p:nvPr>
            <p:ph idx="4294967295" type="subTitle"/>
          </p:nvPr>
        </p:nvSpPr>
        <p:spPr>
          <a:xfrm>
            <a:off x="1663650" y="2680250"/>
            <a:ext cx="5816700" cy="447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300">
                <a:solidFill>
                  <a:srgbClr val="202D37"/>
                </a:solidFill>
                <a:latin typeface="Source Sans 3"/>
                <a:ea typeface="Source Sans 3"/>
                <a:cs typeface="Source Sans 3"/>
                <a:sym typeface="Source Sans 3"/>
              </a:rPr>
              <a:t>Components (ready-to-use components)</a:t>
            </a:r>
            <a:endParaRPr sz="1300">
              <a:solidFill>
                <a:srgbClr val="202D37"/>
              </a:solidFill>
              <a:latin typeface="Source Sans 3"/>
              <a:ea typeface="Source Sans 3"/>
              <a:cs typeface="Source Sans 3"/>
              <a:sym typeface="Source Sans 3"/>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9" name="Shape 1899"/>
        <p:cNvGrpSpPr/>
        <p:nvPr/>
      </p:nvGrpSpPr>
      <p:grpSpPr>
        <a:xfrm>
          <a:off x="0" y="0"/>
          <a:ext cx="0" cy="0"/>
          <a:chOff x="0" y="0"/>
          <a:chExt cx="0" cy="0"/>
        </a:xfrm>
      </p:grpSpPr>
      <p:pic>
        <p:nvPicPr>
          <p:cNvPr id="1900" name="Google Shape;1900;p54"/>
          <p:cNvPicPr preferRelativeResize="0"/>
          <p:nvPr/>
        </p:nvPicPr>
        <p:blipFill>
          <a:blip r:embed="rId3">
            <a:alphaModFix/>
          </a:blip>
          <a:stretch>
            <a:fillRect/>
          </a:stretch>
        </p:blipFill>
        <p:spPr>
          <a:xfrm>
            <a:off x="1663650" y="1490475"/>
            <a:ext cx="5514975" cy="2609850"/>
          </a:xfrm>
          <a:prstGeom prst="rect">
            <a:avLst/>
          </a:prstGeom>
          <a:noFill/>
          <a:ln>
            <a:noFill/>
          </a:ln>
        </p:spPr>
      </p:pic>
      <p:sp>
        <p:nvSpPr>
          <p:cNvPr id="1901" name="Google Shape;1901;p54"/>
          <p:cNvSpPr txBox="1"/>
          <p:nvPr>
            <p:ph idx="4294967295" type="subTitle"/>
          </p:nvPr>
        </p:nvSpPr>
        <p:spPr>
          <a:xfrm>
            <a:off x="1663650" y="1043175"/>
            <a:ext cx="5816700" cy="447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300">
                <a:solidFill>
                  <a:srgbClr val="202D37"/>
                </a:solidFill>
                <a:latin typeface="Source Sans 3"/>
                <a:ea typeface="Source Sans 3"/>
                <a:cs typeface="Source Sans 3"/>
                <a:sym typeface="Source Sans 3"/>
              </a:rPr>
              <a:t>Routes (interact with API’s)</a:t>
            </a:r>
            <a:endParaRPr sz="1300">
              <a:solidFill>
                <a:srgbClr val="202D37"/>
              </a:solidFill>
              <a:latin typeface="Source Sans 3"/>
              <a:ea typeface="Source Sans 3"/>
              <a:cs typeface="Source Sans 3"/>
              <a:sym typeface="Source Sans 3"/>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05" name="Shape 1905"/>
        <p:cNvGrpSpPr/>
        <p:nvPr/>
      </p:nvGrpSpPr>
      <p:grpSpPr>
        <a:xfrm>
          <a:off x="0" y="0"/>
          <a:ext cx="0" cy="0"/>
          <a:chOff x="0" y="0"/>
          <a:chExt cx="0" cy="0"/>
        </a:xfrm>
      </p:grpSpPr>
      <p:sp>
        <p:nvSpPr>
          <p:cNvPr id="1906" name="Google Shape;1906;p55"/>
          <p:cNvSpPr txBox="1"/>
          <p:nvPr>
            <p:ph type="title"/>
          </p:nvPr>
        </p:nvSpPr>
        <p:spPr>
          <a:xfrm>
            <a:off x="914400" y="506399"/>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02D37"/>
                </a:solidFill>
                <a:latin typeface="Source Sans 3"/>
                <a:ea typeface="Source Sans 3"/>
                <a:cs typeface="Source Sans 3"/>
                <a:sym typeface="Source Sans 3"/>
              </a:rPr>
              <a:t>Setup</a:t>
            </a:r>
            <a:endParaRPr b="1">
              <a:solidFill>
                <a:srgbClr val="202D37"/>
              </a:solidFill>
              <a:latin typeface="Source Sans 3"/>
              <a:ea typeface="Source Sans 3"/>
              <a:cs typeface="Source Sans 3"/>
              <a:sym typeface="Source Sans 3"/>
            </a:endParaRPr>
          </a:p>
        </p:txBody>
      </p:sp>
      <p:sp>
        <p:nvSpPr>
          <p:cNvPr id="1907" name="Google Shape;1907;p55"/>
          <p:cNvSpPr txBox="1"/>
          <p:nvPr>
            <p:ph idx="7" type="subTitle"/>
          </p:nvPr>
        </p:nvSpPr>
        <p:spPr>
          <a:xfrm>
            <a:off x="914400" y="1530263"/>
            <a:ext cx="6088800" cy="447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rgbClr val="202D37"/>
                </a:solidFill>
                <a:latin typeface="Source Sans 3"/>
                <a:ea typeface="Source Sans 3"/>
                <a:cs typeface="Source Sans 3"/>
                <a:sym typeface="Source Sans 3"/>
              </a:rPr>
              <a:t>Gradio installation is fast and easy to setup .You can install Gradio using pip command.</a:t>
            </a:r>
            <a:endParaRPr sz="1300">
              <a:solidFill>
                <a:srgbClr val="202D37"/>
              </a:solidFill>
              <a:latin typeface="Source Sans 3"/>
              <a:ea typeface="Source Sans 3"/>
              <a:cs typeface="Source Sans 3"/>
              <a:sym typeface="Source Sans 3"/>
            </a:endParaRPr>
          </a:p>
        </p:txBody>
      </p:sp>
      <p:pic>
        <p:nvPicPr>
          <p:cNvPr id="1908" name="Google Shape;1908;p55"/>
          <p:cNvPicPr preferRelativeResize="0"/>
          <p:nvPr/>
        </p:nvPicPr>
        <p:blipFill>
          <a:blip r:embed="rId3">
            <a:alphaModFix/>
          </a:blip>
          <a:stretch>
            <a:fillRect/>
          </a:stretch>
        </p:blipFill>
        <p:spPr>
          <a:xfrm>
            <a:off x="996050" y="1977563"/>
            <a:ext cx="5431571" cy="447300"/>
          </a:xfrm>
          <a:prstGeom prst="rect">
            <a:avLst/>
          </a:prstGeom>
          <a:noFill/>
          <a:ln>
            <a:noFill/>
          </a:ln>
        </p:spPr>
      </p:pic>
      <p:sp>
        <p:nvSpPr>
          <p:cNvPr id="1909" name="Google Shape;1909;p55"/>
          <p:cNvSpPr txBox="1"/>
          <p:nvPr>
            <p:ph idx="7" type="subTitle"/>
          </p:nvPr>
        </p:nvSpPr>
        <p:spPr>
          <a:xfrm>
            <a:off x="914400" y="2718638"/>
            <a:ext cx="6088800" cy="447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rgbClr val="202D37"/>
                </a:solidFill>
                <a:latin typeface="Source Sans 3"/>
                <a:ea typeface="Source Sans 3"/>
                <a:cs typeface="Source Sans 3"/>
                <a:sym typeface="Source Sans 3"/>
              </a:rPr>
              <a:t>Once Installed, import gradio to you python notebook.</a:t>
            </a:r>
            <a:endParaRPr sz="1300">
              <a:solidFill>
                <a:srgbClr val="202D37"/>
              </a:solidFill>
              <a:latin typeface="Source Sans 3"/>
              <a:ea typeface="Source Sans 3"/>
              <a:cs typeface="Source Sans 3"/>
              <a:sym typeface="Source Sans 3"/>
            </a:endParaRPr>
          </a:p>
        </p:txBody>
      </p:sp>
      <p:pic>
        <p:nvPicPr>
          <p:cNvPr id="1910" name="Google Shape;1910;p55"/>
          <p:cNvPicPr preferRelativeResize="0"/>
          <p:nvPr/>
        </p:nvPicPr>
        <p:blipFill rotWithShape="1">
          <a:blip r:embed="rId4">
            <a:alphaModFix/>
          </a:blip>
          <a:srcRect b="0" l="0" r="1787" t="0"/>
          <a:stretch/>
        </p:blipFill>
        <p:spPr>
          <a:xfrm>
            <a:off x="996050" y="3165938"/>
            <a:ext cx="5431575" cy="44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14" name="Shape 1914"/>
        <p:cNvGrpSpPr/>
        <p:nvPr/>
      </p:nvGrpSpPr>
      <p:grpSpPr>
        <a:xfrm>
          <a:off x="0" y="0"/>
          <a:ext cx="0" cy="0"/>
          <a:chOff x="0" y="0"/>
          <a:chExt cx="0" cy="0"/>
        </a:xfrm>
      </p:grpSpPr>
      <p:sp>
        <p:nvSpPr>
          <p:cNvPr id="1915" name="Google Shape;1915;p56"/>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3"/>
                <a:ea typeface="Source Sans 3"/>
                <a:cs typeface="Source Sans 3"/>
                <a:sym typeface="Source Sans 3"/>
              </a:rPr>
              <a:t>Types of Demos</a:t>
            </a:r>
            <a:endParaRPr b="1">
              <a:latin typeface="Source Sans 3"/>
              <a:ea typeface="Source Sans 3"/>
              <a:cs typeface="Source Sans 3"/>
              <a:sym typeface="Source Sans 3"/>
            </a:endParaRPr>
          </a:p>
        </p:txBody>
      </p:sp>
      <p:sp>
        <p:nvSpPr>
          <p:cNvPr id="1916" name="Google Shape;1916;p56"/>
          <p:cNvSpPr txBox="1"/>
          <p:nvPr/>
        </p:nvSpPr>
        <p:spPr>
          <a:xfrm>
            <a:off x="883500" y="1399425"/>
            <a:ext cx="7377000" cy="1683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Source Sans 3 Medium"/>
              <a:buChar char="●"/>
            </a:pPr>
            <a:r>
              <a:rPr lang="en" sz="1200">
                <a:solidFill>
                  <a:schemeClr val="dk1"/>
                </a:solidFill>
                <a:latin typeface="Source Sans 3 Medium"/>
                <a:ea typeface="Source Sans 3 Medium"/>
                <a:cs typeface="Source Sans 3 Medium"/>
                <a:sym typeface="Source Sans 3 Medium"/>
              </a:rPr>
              <a:t>Interface</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lang="en" sz="1200">
                <a:solidFill>
                  <a:schemeClr val="dk1"/>
                </a:solidFill>
                <a:latin typeface="Source Sans 3 Medium"/>
                <a:ea typeface="Source Sans 3 Medium"/>
                <a:cs typeface="Source Sans 3 Medium"/>
                <a:sym typeface="Source Sans 3 Medium"/>
              </a:rPr>
              <a:t>ChatInterface</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lang="en" sz="1200">
                <a:solidFill>
                  <a:schemeClr val="dk1"/>
                </a:solidFill>
                <a:latin typeface="Source Sans 3 Medium"/>
                <a:ea typeface="Source Sans 3 Medium"/>
                <a:cs typeface="Source Sans 3 Medium"/>
                <a:sym typeface="Source Sans 3 Medium"/>
              </a:rPr>
              <a:t>TabbedInterface</a:t>
            </a:r>
            <a:endParaRPr sz="1200">
              <a:solidFill>
                <a:schemeClr val="dk1"/>
              </a:solidFill>
              <a:latin typeface="Source Sans 3 Medium"/>
              <a:ea typeface="Source Sans 3 Medium"/>
              <a:cs typeface="Source Sans 3 Medium"/>
              <a:sym typeface="Source Sans 3 Medium"/>
            </a:endParaRPr>
          </a:p>
          <a:p>
            <a:pPr indent="-304800" lvl="0" marL="457200" rtl="0" algn="l">
              <a:lnSpc>
                <a:spcPct val="150000"/>
              </a:lnSpc>
              <a:spcBef>
                <a:spcPts val="0"/>
              </a:spcBef>
              <a:spcAft>
                <a:spcPts val="0"/>
              </a:spcAft>
              <a:buClr>
                <a:schemeClr val="dk1"/>
              </a:buClr>
              <a:buSzPts val="1200"/>
              <a:buFont typeface="Source Sans 3 Medium"/>
              <a:buChar char="●"/>
            </a:pPr>
            <a:r>
              <a:rPr lang="en" sz="1200">
                <a:solidFill>
                  <a:schemeClr val="dk1"/>
                </a:solidFill>
                <a:latin typeface="Source Sans 3 Medium"/>
                <a:ea typeface="Source Sans 3 Medium"/>
                <a:cs typeface="Source Sans 3 Medium"/>
                <a:sym typeface="Source Sans 3 Medium"/>
              </a:rPr>
              <a:t>Blocks</a:t>
            </a:r>
            <a:endParaRPr sz="1200">
              <a:solidFill>
                <a:schemeClr val="dk1"/>
              </a:solidFill>
              <a:latin typeface="Source Sans 3 Medium"/>
              <a:ea typeface="Source Sans 3 Medium"/>
              <a:cs typeface="Source Sans 3 Medium"/>
              <a:sym typeface="Source Sans 3 Medium"/>
            </a:endParaRPr>
          </a:p>
          <a:p>
            <a:pPr indent="0" lvl="0" marL="0" rtl="0" algn="l">
              <a:lnSpc>
                <a:spcPct val="150000"/>
              </a:lnSpc>
              <a:spcBef>
                <a:spcPts val="1600"/>
              </a:spcBef>
              <a:spcAft>
                <a:spcPts val="1600"/>
              </a:spcAft>
              <a:buNone/>
            </a:pPr>
            <a:r>
              <a:t/>
            </a:r>
            <a:endParaRPr sz="1200">
              <a:solidFill>
                <a:schemeClr val="dk1"/>
              </a:solidFill>
              <a:latin typeface="Source Sans 3 Medium"/>
              <a:ea typeface="Source Sans 3 Medium"/>
              <a:cs typeface="Source Sans 3 Medium"/>
              <a:sym typeface="Source Sans 3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